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tt" ContentType="text/vtt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70"/>
  </p:notesMasterIdLst>
  <p:sldIdLst>
    <p:sldId id="480" r:id="rId5"/>
    <p:sldId id="2141" r:id="rId6"/>
    <p:sldId id="2142" r:id="rId7"/>
    <p:sldId id="621" r:id="rId8"/>
    <p:sldId id="297" r:id="rId9"/>
    <p:sldId id="1990" r:id="rId10"/>
    <p:sldId id="661" r:id="rId11"/>
    <p:sldId id="663" r:id="rId12"/>
    <p:sldId id="665" r:id="rId13"/>
    <p:sldId id="666" r:id="rId14"/>
    <p:sldId id="662" r:id="rId15"/>
    <p:sldId id="667" r:id="rId16"/>
    <p:sldId id="703" r:id="rId17"/>
    <p:sldId id="704" r:id="rId18"/>
    <p:sldId id="709" r:id="rId19"/>
    <p:sldId id="705" r:id="rId20"/>
    <p:sldId id="668" r:id="rId21"/>
    <p:sldId id="670" r:id="rId22"/>
    <p:sldId id="706" r:id="rId23"/>
    <p:sldId id="707" r:id="rId24"/>
    <p:sldId id="1979" r:id="rId25"/>
    <p:sldId id="671" r:id="rId26"/>
    <p:sldId id="672" r:id="rId27"/>
    <p:sldId id="708" r:id="rId28"/>
    <p:sldId id="641" r:id="rId29"/>
    <p:sldId id="257" r:id="rId30"/>
    <p:sldId id="1991" r:id="rId31"/>
    <p:sldId id="264" r:id="rId32"/>
    <p:sldId id="674" r:id="rId33"/>
    <p:sldId id="675" r:id="rId34"/>
    <p:sldId id="677" r:id="rId35"/>
    <p:sldId id="501" r:id="rId36"/>
    <p:sldId id="681" r:id="rId37"/>
    <p:sldId id="1984" r:id="rId38"/>
    <p:sldId id="1985" r:id="rId39"/>
    <p:sldId id="687" r:id="rId40"/>
    <p:sldId id="678" r:id="rId41"/>
    <p:sldId id="686" r:id="rId42"/>
    <p:sldId id="2154" r:id="rId43"/>
    <p:sldId id="679" r:id="rId44"/>
    <p:sldId id="1988" r:id="rId45"/>
    <p:sldId id="1989" r:id="rId46"/>
    <p:sldId id="2149" r:id="rId47"/>
    <p:sldId id="2151" r:id="rId48"/>
    <p:sldId id="1987" r:id="rId49"/>
    <p:sldId id="2150" r:id="rId50"/>
    <p:sldId id="697" r:id="rId51"/>
    <p:sldId id="1992" r:id="rId52"/>
    <p:sldId id="1993" r:id="rId53"/>
    <p:sldId id="2140" r:id="rId54"/>
    <p:sldId id="2152" r:id="rId55"/>
    <p:sldId id="698" r:id="rId56"/>
    <p:sldId id="699" r:id="rId57"/>
    <p:sldId id="691" r:id="rId58"/>
    <p:sldId id="330" r:id="rId59"/>
    <p:sldId id="693" r:id="rId60"/>
    <p:sldId id="688" r:id="rId61"/>
    <p:sldId id="689" r:id="rId62"/>
    <p:sldId id="647" r:id="rId63"/>
    <p:sldId id="694" r:id="rId64"/>
    <p:sldId id="586" r:id="rId65"/>
    <p:sldId id="1234" r:id="rId66"/>
    <p:sldId id="1986" r:id="rId67"/>
    <p:sldId id="2153" r:id="rId68"/>
    <p:sldId id="659" r:id="rId69"/>
  </p:sldIdLst>
  <p:sldSz cx="9144000" cy="5143500" type="screen16x9"/>
  <p:notesSz cx="6858000" cy="9144000"/>
  <p:custShowLst>
    <p:custShow name="Basis IP Telefonie" id="0">
      <p:sldLst/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67BC23F8-706F-1744-9D49-841BAB928FB1}">
          <p14:sldIdLst>
            <p14:sldId id="480"/>
            <p14:sldId id="2141"/>
            <p14:sldId id="2142"/>
            <p14:sldId id="621"/>
            <p14:sldId id="297"/>
            <p14:sldId id="1990"/>
            <p14:sldId id="661"/>
            <p14:sldId id="663"/>
            <p14:sldId id="665"/>
            <p14:sldId id="666"/>
            <p14:sldId id="662"/>
            <p14:sldId id="667"/>
            <p14:sldId id="703"/>
            <p14:sldId id="704"/>
            <p14:sldId id="709"/>
            <p14:sldId id="705"/>
            <p14:sldId id="668"/>
            <p14:sldId id="670"/>
            <p14:sldId id="706"/>
            <p14:sldId id="707"/>
            <p14:sldId id="1979"/>
            <p14:sldId id="671"/>
            <p14:sldId id="672"/>
            <p14:sldId id="708"/>
            <p14:sldId id="641"/>
            <p14:sldId id="257"/>
            <p14:sldId id="1991"/>
            <p14:sldId id="264"/>
            <p14:sldId id="674"/>
            <p14:sldId id="675"/>
            <p14:sldId id="677"/>
            <p14:sldId id="501"/>
            <p14:sldId id="681"/>
            <p14:sldId id="1984"/>
            <p14:sldId id="1985"/>
            <p14:sldId id="687"/>
            <p14:sldId id="678"/>
            <p14:sldId id="686"/>
            <p14:sldId id="2154"/>
            <p14:sldId id="679"/>
            <p14:sldId id="1988"/>
            <p14:sldId id="1989"/>
            <p14:sldId id="2149"/>
            <p14:sldId id="2151"/>
            <p14:sldId id="1987"/>
            <p14:sldId id="2150"/>
            <p14:sldId id="697"/>
            <p14:sldId id="1992"/>
            <p14:sldId id="1993"/>
            <p14:sldId id="2140"/>
            <p14:sldId id="2152"/>
            <p14:sldId id="698"/>
            <p14:sldId id="699"/>
            <p14:sldId id="691"/>
            <p14:sldId id="330"/>
            <p14:sldId id="693"/>
            <p14:sldId id="688"/>
            <p14:sldId id="689"/>
            <p14:sldId id="647"/>
            <p14:sldId id="694"/>
            <p14:sldId id="586"/>
            <p14:sldId id="1234"/>
            <p14:sldId id="1986"/>
            <p14:sldId id="2153"/>
            <p14:sldId id="659"/>
          </p14:sldIdLst>
        </p14:section>
      </p14:sectionLst>
    </p:ext>
    <p:ext uri="{EFAFB233-063F-42B5-8137-9DF3F51BA10A}">
      <p15:sldGuideLst xmlns:p15="http://schemas.microsoft.com/office/powerpoint/2012/main">
        <p15:guide id="7" pos="2880" userDrawn="1">
          <p15:clr>
            <a:srgbClr val="A4A3A4"/>
          </p15:clr>
        </p15:guide>
        <p15:guide id="8" orient="horz" pos="1779" userDrawn="1">
          <p15:clr>
            <a:srgbClr val="A4A3A4"/>
          </p15:clr>
        </p15:guide>
        <p15:guide id="9" pos="136" userDrawn="1">
          <p15:clr>
            <a:srgbClr val="A4A3A4"/>
          </p15:clr>
        </p15:guide>
        <p15:guide id="10" pos="56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7FA"/>
    <a:srgbClr val="92D050"/>
    <a:srgbClr val="F0A502"/>
    <a:srgbClr val="4885EE"/>
    <a:srgbClr val="3C73D0"/>
    <a:srgbClr val="4891CF"/>
    <a:srgbClr val="5CBDFA"/>
    <a:srgbClr val="25BB54"/>
    <a:srgbClr val="63FF8E"/>
    <a:srgbClr val="68A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05" autoAdjust="0"/>
    <p:restoredTop sz="96494" autoAdjust="0"/>
  </p:normalViewPr>
  <p:slideViewPr>
    <p:cSldViewPr snapToGrid="0" snapToObjects="1">
      <p:cViewPr varScale="1">
        <p:scale>
          <a:sx n="124" d="100"/>
          <a:sy n="124" d="100"/>
        </p:scale>
        <p:origin x="176" y="936"/>
      </p:cViewPr>
      <p:guideLst>
        <p:guide pos="2880"/>
        <p:guide orient="horz" pos="1779"/>
        <p:guide pos="136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8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A3344-7D75-DB41-9840-1867D4601C88}" type="datetimeFigureOut">
              <a:rPr lang="nl-NL" smtClean="0"/>
              <a:pPr/>
              <a:t>17-04-2024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6C025-23FE-BE48-8BDC-AF6B74131BE9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481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6C025-23FE-BE48-8BDC-AF6B74131BE9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942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6C025-23FE-BE48-8BDC-AF6B74131BE9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31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6C025-23FE-BE48-8BDC-AF6B74131BE9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200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Voice bots zijn net iets complexer dan chatbots. De </a:t>
            </a:r>
            <a:r>
              <a:rPr lang="nl-NL" dirty="0" err="1"/>
              <a:t>ontwikkel;ing</a:t>
            </a:r>
            <a:r>
              <a:rPr lang="nl-NL" dirty="0"/>
              <a:t> gebeurd nu vooral op </a:t>
            </a:r>
            <a:r>
              <a:rPr lang="nl-NL" dirty="0" err="1"/>
              <a:t>tasasl</a:t>
            </a:r>
            <a:r>
              <a:rPr lang="nl-NL" dirty="0"/>
              <a:t> gebied.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73AA9-5A70-4F1E-A1C0-79619F91757D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461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" t="3" r="-59" b="-2"/>
          <a:stretch/>
        </p:blipFill>
        <p:spPr>
          <a:xfrm>
            <a:off x="-2" y="1"/>
            <a:ext cx="9141291" cy="5143499"/>
          </a:xfrm>
          <a:prstGeom prst="rect">
            <a:avLst/>
          </a:prstGeom>
        </p:spPr>
      </p:pic>
      <p:sp>
        <p:nvSpPr>
          <p:cNvPr id="15" name="Rechthoek 14"/>
          <p:cNvSpPr/>
          <p:nvPr userDrawn="1"/>
        </p:nvSpPr>
        <p:spPr>
          <a:xfrm flipH="1">
            <a:off x="285749" y="-216"/>
            <a:ext cx="8855534" cy="5143716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127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7993"/>
          <a:stretch/>
        </p:blipFill>
        <p:spPr>
          <a:xfrm>
            <a:off x="-3" y="600012"/>
            <a:ext cx="9141291" cy="4132326"/>
          </a:xfrm>
          <a:prstGeom prst="rect">
            <a:avLst/>
          </a:prstGeom>
        </p:spPr>
      </p:pic>
      <p:grpSp>
        <p:nvGrpSpPr>
          <p:cNvPr id="17" name="Groeperen 16"/>
          <p:cNvGrpSpPr>
            <a:grpSpLocks noChangeAspect="1"/>
          </p:cNvGrpSpPr>
          <p:nvPr userDrawn="1"/>
        </p:nvGrpSpPr>
        <p:grpSpPr>
          <a:xfrm>
            <a:off x="395747" y="4787482"/>
            <a:ext cx="1063814" cy="300873"/>
            <a:chOff x="4497584" y="4249309"/>
            <a:chExt cx="3742177" cy="1058379"/>
          </a:xfrm>
        </p:grpSpPr>
        <p:grpSp>
          <p:nvGrpSpPr>
            <p:cNvPr id="18" name="Groeperen 17"/>
            <p:cNvGrpSpPr/>
            <p:nvPr/>
          </p:nvGrpSpPr>
          <p:grpSpPr>
            <a:xfrm>
              <a:off x="4497584" y="4249309"/>
              <a:ext cx="701390" cy="1058379"/>
              <a:chOff x="429729" y="1914098"/>
              <a:chExt cx="701390" cy="1058379"/>
            </a:xfrm>
          </p:grpSpPr>
          <p:sp>
            <p:nvSpPr>
              <p:cNvPr id="21" name="Afgeronde rechthoek 20"/>
              <p:cNvSpPr/>
              <p:nvPr/>
            </p:nvSpPr>
            <p:spPr>
              <a:xfrm>
                <a:off x="686534" y="1914098"/>
                <a:ext cx="57600" cy="727128"/>
              </a:xfrm>
              <a:prstGeom prst="roundRect">
                <a:avLst>
                  <a:gd name="adj" fmla="val 50000"/>
                </a:avLst>
              </a:prstGeom>
              <a:solidFill>
                <a:srgbClr val="00785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noAutofit/>
              </a:bodyPr>
              <a:lstStyle/>
              <a:p>
                <a:pPr defTabSz="584200"/>
                <a:endParaRPr lang="nl-NL"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2" name="Afgeronde rechthoek 21"/>
              <p:cNvSpPr/>
              <p:nvPr/>
            </p:nvSpPr>
            <p:spPr>
              <a:xfrm>
                <a:off x="554094" y="2115081"/>
                <a:ext cx="57600" cy="42415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">
                    <a:srgbClr val="63FF8E"/>
                  </a:gs>
                  <a:gs pos="95000">
                    <a:srgbClr val="007851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noAutofit/>
              </a:bodyPr>
              <a:lstStyle/>
              <a:p>
                <a:pPr defTabSz="584200"/>
                <a:endParaRPr lang="nl-NL"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3" name="Afgeronde rechthoek 22"/>
              <p:cNvSpPr/>
              <p:nvPr/>
            </p:nvSpPr>
            <p:spPr>
              <a:xfrm>
                <a:off x="429729" y="2340364"/>
                <a:ext cx="57600" cy="242377"/>
              </a:xfrm>
              <a:prstGeom prst="roundRect">
                <a:avLst>
                  <a:gd name="adj" fmla="val 50000"/>
                </a:avLst>
              </a:prstGeom>
              <a:solidFill>
                <a:srgbClr val="00785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noAutofit/>
              </a:bodyPr>
              <a:lstStyle/>
              <a:p>
                <a:pPr defTabSz="584200"/>
                <a:endParaRPr lang="nl-NL"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4" name="Afgeronde rechthoek 23"/>
              <p:cNvSpPr/>
              <p:nvPr/>
            </p:nvSpPr>
            <p:spPr>
              <a:xfrm flipH="1" flipV="1">
                <a:off x="816714" y="2245349"/>
                <a:ext cx="57600" cy="72712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">
                    <a:srgbClr val="63FF8E"/>
                  </a:gs>
                  <a:gs pos="95000">
                    <a:srgbClr val="007851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noAutofit/>
              </a:bodyPr>
              <a:lstStyle/>
              <a:p>
                <a:pPr defTabSz="584200"/>
                <a:endParaRPr lang="nl-NL"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5" name="Afgeronde rechthoek 24"/>
              <p:cNvSpPr/>
              <p:nvPr/>
            </p:nvSpPr>
            <p:spPr>
              <a:xfrm flipH="1" flipV="1">
                <a:off x="949154" y="2347336"/>
                <a:ext cx="57600" cy="424158"/>
              </a:xfrm>
              <a:prstGeom prst="roundRect">
                <a:avLst>
                  <a:gd name="adj" fmla="val 50000"/>
                </a:avLst>
              </a:prstGeom>
              <a:solidFill>
                <a:srgbClr val="00785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noAutofit/>
              </a:bodyPr>
              <a:lstStyle/>
              <a:p>
                <a:pPr defTabSz="584200"/>
                <a:endParaRPr lang="nl-NL"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27" name="Afgeronde rechthoek 26"/>
              <p:cNvSpPr/>
              <p:nvPr/>
            </p:nvSpPr>
            <p:spPr>
              <a:xfrm flipH="1" flipV="1">
                <a:off x="1073519" y="2303835"/>
                <a:ext cx="57600" cy="24237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10000">
                    <a:srgbClr val="63FF8E"/>
                  </a:gs>
                  <a:gs pos="95000">
                    <a:srgbClr val="007851"/>
                  </a:gs>
                </a:gsLst>
                <a:lin ang="5400000" scaled="1"/>
              </a:gra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noAutofit/>
              </a:bodyPr>
              <a:lstStyle/>
              <a:p>
                <a:pPr defTabSz="584200"/>
                <a:endParaRPr lang="nl-NL"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sp>
          <p:nvSpPr>
            <p:cNvPr id="19" name="Vrije vorm 18"/>
            <p:cNvSpPr/>
            <p:nvPr/>
          </p:nvSpPr>
          <p:spPr>
            <a:xfrm>
              <a:off x="5362341" y="4577934"/>
              <a:ext cx="2877420" cy="417949"/>
            </a:xfrm>
            <a:custGeom>
              <a:avLst/>
              <a:gdLst>
                <a:gd name="connsiteX0" fmla="*/ 2014040 w 2877420"/>
                <a:gd name="connsiteY0" fmla="*/ 137537 h 417949"/>
                <a:gd name="connsiteX1" fmla="*/ 1975365 w 2877420"/>
                <a:gd name="connsiteY1" fmla="*/ 247010 h 417949"/>
                <a:gd name="connsiteX2" fmla="*/ 2052716 w 2877420"/>
                <a:gd name="connsiteY2" fmla="*/ 247010 h 417949"/>
                <a:gd name="connsiteX3" fmla="*/ 1972011 w 2877420"/>
                <a:gd name="connsiteY3" fmla="*/ 5379 h 417949"/>
                <a:gd name="connsiteX4" fmla="*/ 2056907 w 2877420"/>
                <a:gd name="connsiteY4" fmla="*/ 5379 h 417949"/>
                <a:gd name="connsiteX5" fmla="*/ 2230121 w 2877420"/>
                <a:gd name="connsiteY5" fmla="*/ 404899 h 417949"/>
                <a:gd name="connsiteX6" fmla="*/ 2112427 w 2877420"/>
                <a:gd name="connsiteY6" fmla="*/ 404899 h 417949"/>
                <a:gd name="connsiteX7" fmla="*/ 2081490 w 2877420"/>
                <a:gd name="connsiteY7" fmla="*/ 326440 h 417949"/>
                <a:gd name="connsiteX8" fmla="*/ 1948340 w 2877420"/>
                <a:gd name="connsiteY8" fmla="*/ 326440 h 417949"/>
                <a:gd name="connsiteX9" fmla="*/ 1917403 w 2877420"/>
                <a:gd name="connsiteY9" fmla="*/ 404899 h 417949"/>
                <a:gd name="connsiteX10" fmla="*/ 1800711 w 2877420"/>
                <a:gd name="connsiteY10" fmla="*/ 404899 h 417949"/>
                <a:gd name="connsiteX11" fmla="*/ 1066537 w 2877420"/>
                <a:gd name="connsiteY11" fmla="*/ 4423 h 417949"/>
                <a:gd name="connsiteX12" fmla="*/ 1337282 w 2877420"/>
                <a:gd name="connsiteY12" fmla="*/ 4423 h 417949"/>
                <a:gd name="connsiteX13" fmla="*/ 1313782 w 2877420"/>
                <a:gd name="connsiteY13" fmla="*/ 87559 h 417949"/>
                <a:gd name="connsiteX14" fmla="*/ 1177170 w 2877420"/>
                <a:gd name="connsiteY14" fmla="*/ 87559 h 417949"/>
                <a:gd name="connsiteX15" fmla="*/ 1177170 w 2877420"/>
                <a:gd name="connsiteY15" fmla="*/ 165196 h 417949"/>
                <a:gd name="connsiteX16" fmla="*/ 1313635 w 2877420"/>
                <a:gd name="connsiteY16" fmla="*/ 165196 h 417949"/>
                <a:gd name="connsiteX17" fmla="*/ 1313635 w 2877420"/>
                <a:gd name="connsiteY17" fmla="*/ 243804 h 417949"/>
                <a:gd name="connsiteX18" fmla="*/ 1177170 w 2877420"/>
                <a:gd name="connsiteY18" fmla="*/ 243804 h 417949"/>
                <a:gd name="connsiteX19" fmla="*/ 1177170 w 2877420"/>
                <a:gd name="connsiteY19" fmla="*/ 324352 h 417949"/>
                <a:gd name="connsiteX20" fmla="*/ 1333414 w 2877420"/>
                <a:gd name="connsiteY20" fmla="*/ 324352 h 417949"/>
                <a:gd name="connsiteX21" fmla="*/ 1333414 w 2877420"/>
                <a:gd name="connsiteY21" fmla="*/ 404900 h 417949"/>
                <a:gd name="connsiteX22" fmla="*/ 1066537 w 2877420"/>
                <a:gd name="connsiteY22" fmla="*/ 404900 h 417949"/>
                <a:gd name="connsiteX23" fmla="*/ 736580 w 2877420"/>
                <a:gd name="connsiteY23" fmla="*/ 4423 h 417949"/>
                <a:gd name="connsiteX24" fmla="*/ 847213 w 2877420"/>
                <a:gd name="connsiteY24" fmla="*/ 4423 h 417949"/>
                <a:gd name="connsiteX25" fmla="*/ 847213 w 2877420"/>
                <a:gd name="connsiteY25" fmla="*/ 324352 h 417949"/>
                <a:gd name="connsiteX26" fmla="*/ 995693 w 2877420"/>
                <a:gd name="connsiteY26" fmla="*/ 324352 h 417949"/>
                <a:gd name="connsiteX27" fmla="*/ 995693 w 2877420"/>
                <a:gd name="connsiteY27" fmla="*/ 404900 h 417949"/>
                <a:gd name="connsiteX28" fmla="*/ 736580 w 2877420"/>
                <a:gd name="connsiteY28" fmla="*/ 404900 h 417949"/>
                <a:gd name="connsiteX29" fmla="*/ 387214 w 2877420"/>
                <a:gd name="connsiteY29" fmla="*/ 4423 h 417949"/>
                <a:gd name="connsiteX30" fmla="*/ 657959 w 2877420"/>
                <a:gd name="connsiteY30" fmla="*/ 4423 h 417949"/>
                <a:gd name="connsiteX31" fmla="*/ 634459 w 2877420"/>
                <a:gd name="connsiteY31" fmla="*/ 87559 h 417949"/>
                <a:gd name="connsiteX32" fmla="*/ 497847 w 2877420"/>
                <a:gd name="connsiteY32" fmla="*/ 87559 h 417949"/>
                <a:gd name="connsiteX33" fmla="*/ 497847 w 2877420"/>
                <a:gd name="connsiteY33" fmla="*/ 165196 h 417949"/>
                <a:gd name="connsiteX34" fmla="*/ 634312 w 2877420"/>
                <a:gd name="connsiteY34" fmla="*/ 165196 h 417949"/>
                <a:gd name="connsiteX35" fmla="*/ 634312 w 2877420"/>
                <a:gd name="connsiteY35" fmla="*/ 243804 h 417949"/>
                <a:gd name="connsiteX36" fmla="*/ 497847 w 2877420"/>
                <a:gd name="connsiteY36" fmla="*/ 243804 h 417949"/>
                <a:gd name="connsiteX37" fmla="*/ 497847 w 2877420"/>
                <a:gd name="connsiteY37" fmla="*/ 324352 h 417949"/>
                <a:gd name="connsiteX38" fmla="*/ 654091 w 2877420"/>
                <a:gd name="connsiteY38" fmla="*/ 324352 h 417949"/>
                <a:gd name="connsiteX39" fmla="*/ 654091 w 2877420"/>
                <a:gd name="connsiteY39" fmla="*/ 404900 h 417949"/>
                <a:gd name="connsiteX40" fmla="*/ 387214 w 2877420"/>
                <a:gd name="connsiteY40" fmla="*/ 404900 h 417949"/>
                <a:gd name="connsiteX41" fmla="*/ 2215879 w 2877420"/>
                <a:gd name="connsiteY41" fmla="*/ 4422 h 417949"/>
                <a:gd name="connsiteX42" fmla="*/ 2524472 w 2877420"/>
                <a:gd name="connsiteY42" fmla="*/ 4422 h 417949"/>
                <a:gd name="connsiteX43" fmla="*/ 2500972 w 2877420"/>
                <a:gd name="connsiteY43" fmla="*/ 87558 h 417949"/>
                <a:gd name="connsiteX44" fmla="*/ 2439086 w 2877420"/>
                <a:gd name="connsiteY44" fmla="*/ 87558 h 417949"/>
                <a:gd name="connsiteX45" fmla="*/ 2439086 w 2877420"/>
                <a:gd name="connsiteY45" fmla="*/ 404899 h 417949"/>
                <a:gd name="connsiteX46" fmla="*/ 2328453 w 2877420"/>
                <a:gd name="connsiteY46" fmla="*/ 404899 h 417949"/>
                <a:gd name="connsiteX47" fmla="*/ 2328453 w 2877420"/>
                <a:gd name="connsiteY47" fmla="*/ 87558 h 417949"/>
                <a:gd name="connsiteX48" fmla="*/ 2215879 w 2877420"/>
                <a:gd name="connsiteY48" fmla="*/ 87558 h 417949"/>
                <a:gd name="connsiteX49" fmla="*/ 0 w 2877420"/>
                <a:gd name="connsiteY49" fmla="*/ 4422 h 417949"/>
                <a:gd name="connsiteX50" fmla="*/ 308593 w 2877420"/>
                <a:gd name="connsiteY50" fmla="*/ 4422 h 417949"/>
                <a:gd name="connsiteX51" fmla="*/ 285093 w 2877420"/>
                <a:gd name="connsiteY51" fmla="*/ 87558 h 417949"/>
                <a:gd name="connsiteX52" fmla="*/ 223207 w 2877420"/>
                <a:gd name="connsiteY52" fmla="*/ 87558 h 417949"/>
                <a:gd name="connsiteX53" fmla="*/ 223207 w 2877420"/>
                <a:gd name="connsiteY53" fmla="*/ 404899 h 417949"/>
                <a:gd name="connsiteX54" fmla="*/ 112574 w 2877420"/>
                <a:gd name="connsiteY54" fmla="*/ 404899 h 417949"/>
                <a:gd name="connsiteX55" fmla="*/ 112574 w 2877420"/>
                <a:gd name="connsiteY55" fmla="*/ 87558 h 417949"/>
                <a:gd name="connsiteX56" fmla="*/ 0 w 2877420"/>
                <a:gd name="connsiteY56" fmla="*/ 87558 h 417949"/>
                <a:gd name="connsiteX57" fmla="*/ 2741365 w 2877420"/>
                <a:gd name="connsiteY57" fmla="*/ 775 h 417949"/>
                <a:gd name="connsiteX58" fmla="*/ 2825183 w 2877420"/>
                <a:gd name="connsiteY58" fmla="*/ 12327 h 417949"/>
                <a:gd name="connsiteX59" fmla="*/ 2856012 w 2877420"/>
                <a:gd name="connsiteY59" fmla="*/ 21519 h 417949"/>
                <a:gd name="connsiteX60" fmla="*/ 2856012 w 2877420"/>
                <a:gd name="connsiteY60" fmla="*/ 116083 h 417949"/>
                <a:gd name="connsiteX61" fmla="*/ 2854034 w 2877420"/>
                <a:gd name="connsiteY61" fmla="*/ 115082 h 417949"/>
                <a:gd name="connsiteX62" fmla="*/ 2704411 w 2877420"/>
                <a:gd name="connsiteY62" fmla="*/ 110073 h 417949"/>
                <a:gd name="connsiteX63" fmla="*/ 2876601 w 2877420"/>
                <a:gd name="connsiteY63" fmla="*/ 296319 h 417949"/>
                <a:gd name="connsiteX64" fmla="*/ 2598794 w 2877420"/>
                <a:gd name="connsiteY64" fmla="*/ 390354 h 417949"/>
                <a:gd name="connsiteX65" fmla="*/ 2577479 w 2877420"/>
                <a:gd name="connsiteY65" fmla="*/ 380424 h 417949"/>
                <a:gd name="connsiteX66" fmla="*/ 2615121 w 2877420"/>
                <a:gd name="connsiteY66" fmla="*/ 301173 h 417949"/>
                <a:gd name="connsiteX67" fmla="*/ 2622608 w 2877420"/>
                <a:gd name="connsiteY67" fmla="*/ 305581 h 417949"/>
                <a:gd name="connsiteX68" fmla="*/ 2765922 w 2877420"/>
                <a:gd name="connsiteY68" fmla="*/ 294813 h 417949"/>
                <a:gd name="connsiteX69" fmla="*/ 2595506 w 2877420"/>
                <a:gd name="connsiteY69" fmla="*/ 108316 h 417949"/>
                <a:gd name="connsiteX70" fmla="*/ 2741365 w 2877420"/>
                <a:gd name="connsiteY70" fmla="*/ 775 h 417949"/>
                <a:gd name="connsiteX71" fmla="*/ 1637319 w 2877420"/>
                <a:gd name="connsiteY71" fmla="*/ 109 h 417949"/>
                <a:gd name="connsiteX72" fmla="*/ 1734203 w 2877420"/>
                <a:gd name="connsiteY72" fmla="*/ 18108 h 417949"/>
                <a:gd name="connsiteX73" fmla="*/ 1743892 w 2877420"/>
                <a:gd name="connsiteY73" fmla="*/ 22870 h 417949"/>
                <a:gd name="connsiteX74" fmla="*/ 1743892 w 2877420"/>
                <a:gd name="connsiteY74" fmla="*/ 114628 h 417949"/>
                <a:gd name="connsiteX75" fmla="*/ 1735136 w 2877420"/>
                <a:gd name="connsiteY75" fmla="*/ 107978 h 417949"/>
                <a:gd name="connsiteX76" fmla="*/ 1655382 w 2877420"/>
                <a:gd name="connsiteY76" fmla="*/ 84566 h 417949"/>
                <a:gd name="connsiteX77" fmla="*/ 1521820 w 2877420"/>
                <a:gd name="connsiteY77" fmla="*/ 206062 h 417949"/>
                <a:gd name="connsiteX78" fmla="*/ 1655382 w 2877420"/>
                <a:gd name="connsiteY78" fmla="*/ 327559 h 417949"/>
                <a:gd name="connsiteX79" fmla="*/ 1729978 w 2877420"/>
                <a:gd name="connsiteY79" fmla="*/ 302179 h 417949"/>
                <a:gd name="connsiteX80" fmla="*/ 1736697 w 2877420"/>
                <a:gd name="connsiteY80" fmla="*/ 297412 h 417949"/>
                <a:gd name="connsiteX81" fmla="*/ 1768720 w 2877420"/>
                <a:gd name="connsiteY81" fmla="*/ 380123 h 417949"/>
                <a:gd name="connsiteX82" fmla="*/ 1762033 w 2877420"/>
                <a:gd name="connsiteY82" fmla="*/ 384360 h 417949"/>
                <a:gd name="connsiteX83" fmla="*/ 1637319 w 2877420"/>
                <a:gd name="connsiteY83" fmla="*/ 417086 h 417949"/>
                <a:gd name="connsiteX84" fmla="*/ 1408126 w 2877420"/>
                <a:gd name="connsiteY84" fmla="*/ 208598 h 417949"/>
                <a:gd name="connsiteX85" fmla="*/ 1637319 w 2877420"/>
                <a:gd name="connsiteY85" fmla="*/ 109 h 417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2877420" h="417949">
                  <a:moveTo>
                    <a:pt x="2014040" y="137537"/>
                  </a:moveTo>
                  <a:lnTo>
                    <a:pt x="1975365" y="247010"/>
                  </a:lnTo>
                  <a:lnTo>
                    <a:pt x="2052716" y="247010"/>
                  </a:lnTo>
                  <a:close/>
                  <a:moveTo>
                    <a:pt x="1972011" y="5379"/>
                  </a:moveTo>
                  <a:lnTo>
                    <a:pt x="2056907" y="5379"/>
                  </a:lnTo>
                  <a:lnTo>
                    <a:pt x="2230121" y="404899"/>
                  </a:lnTo>
                  <a:lnTo>
                    <a:pt x="2112427" y="404899"/>
                  </a:lnTo>
                  <a:lnTo>
                    <a:pt x="2081490" y="326440"/>
                  </a:lnTo>
                  <a:lnTo>
                    <a:pt x="1948340" y="326440"/>
                  </a:lnTo>
                  <a:lnTo>
                    <a:pt x="1917403" y="404899"/>
                  </a:lnTo>
                  <a:lnTo>
                    <a:pt x="1800711" y="404899"/>
                  </a:lnTo>
                  <a:close/>
                  <a:moveTo>
                    <a:pt x="1066537" y="4423"/>
                  </a:moveTo>
                  <a:lnTo>
                    <a:pt x="1337282" y="4423"/>
                  </a:lnTo>
                  <a:lnTo>
                    <a:pt x="1313782" y="87559"/>
                  </a:lnTo>
                  <a:lnTo>
                    <a:pt x="1177170" y="87559"/>
                  </a:lnTo>
                  <a:lnTo>
                    <a:pt x="1177170" y="165196"/>
                  </a:lnTo>
                  <a:lnTo>
                    <a:pt x="1313635" y="165196"/>
                  </a:lnTo>
                  <a:lnTo>
                    <a:pt x="1313635" y="243804"/>
                  </a:lnTo>
                  <a:lnTo>
                    <a:pt x="1177170" y="243804"/>
                  </a:lnTo>
                  <a:lnTo>
                    <a:pt x="1177170" y="324352"/>
                  </a:lnTo>
                  <a:lnTo>
                    <a:pt x="1333414" y="324352"/>
                  </a:lnTo>
                  <a:lnTo>
                    <a:pt x="1333414" y="404900"/>
                  </a:lnTo>
                  <a:lnTo>
                    <a:pt x="1066537" y="404900"/>
                  </a:lnTo>
                  <a:close/>
                  <a:moveTo>
                    <a:pt x="736580" y="4423"/>
                  </a:moveTo>
                  <a:lnTo>
                    <a:pt x="847213" y="4423"/>
                  </a:lnTo>
                  <a:lnTo>
                    <a:pt x="847213" y="324352"/>
                  </a:lnTo>
                  <a:lnTo>
                    <a:pt x="995693" y="324352"/>
                  </a:lnTo>
                  <a:lnTo>
                    <a:pt x="995693" y="404900"/>
                  </a:lnTo>
                  <a:lnTo>
                    <a:pt x="736580" y="404900"/>
                  </a:lnTo>
                  <a:close/>
                  <a:moveTo>
                    <a:pt x="387214" y="4423"/>
                  </a:moveTo>
                  <a:lnTo>
                    <a:pt x="657959" y="4423"/>
                  </a:lnTo>
                  <a:lnTo>
                    <a:pt x="634459" y="87559"/>
                  </a:lnTo>
                  <a:lnTo>
                    <a:pt x="497847" y="87559"/>
                  </a:lnTo>
                  <a:lnTo>
                    <a:pt x="497847" y="165196"/>
                  </a:lnTo>
                  <a:lnTo>
                    <a:pt x="634312" y="165196"/>
                  </a:lnTo>
                  <a:lnTo>
                    <a:pt x="634312" y="243804"/>
                  </a:lnTo>
                  <a:lnTo>
                    <a:pt x="497847" y="243804"/>
                  </a:lnTo>
                  <a:lnTo>
                    <a:pt x="497847" y="324352"/>
                  </a:lnTo>
                  <a:lnTo>
                    <a:pt x="654091" y="324352"/>
                  </a:lnTo>
                  <a:lnTo>
                    <a:pt x="654091" y="404900"/>
                  </a:lnTo>
                  <a:lnTo>
                    <a:pt x="387214" y="404900"/>
                  </a:lnTo>
                  <a:close/>
                  <a:moveTo>
                    <a:pt x="2215879" y="4422"/>
                  </a:moveTo>
                  <a:lnTo>
                    <a:pt x="2524472" y="4422"/>
                  </a:lnTo>
                  <a:lnTo>
                    <a:pt x="2500972" y="87558"/>
                  </a:lnTo>
                  <a:lnTo>
                    <a:pt x="2439086" y="87558"/>
                  </a:lnTo>
                  <a:lnTo>
                    <a:pt x="2439086" y="404899"/>
                  </a:lnTo>
                  <a:lnTo>
                    <a:pt x="2328453" y="404899"/>
                  </a:lnTo>
                  <a:lnTo>
                    <a:pt x="2328453" y="87558"/>
                  </a:lnTo>
                  <a:lnTo>
                    <a:pt x="2215879" y="87558"/>
                  </a:lnTo>
                  <a:close/>
                  <a:moveTo>
                    <a:pt x="0" y="4422"/>
                  </a:moveTo>
                  <a:lnTo>
                    <a:pt x="308593" y="4422"/>
                  </a:lnTo>
                  <a:lnTo>
                    <a:pt x="285093" y="87558"/>
                  </a:lnTo>
                  <a:lnTo>
                    <a:pt x="223207" y="87558"/>
                  </a:lnTo>
                  <a:lnTo>
                    <a:pt x="223207" y="404899"/>
                  </a:lnTo>
                  <a:lnTo>
                    <a:pt x="112574" y="404899"/>
                  </a:lnTo>
                  <a:lnTo>
                    <a:pt x="112574" y="87558"/>
                  </a:lnTo>
                  <a:lnTo>
                    <a:pt x="0" y="87558"/>
                  </a:lnTo>
                  <a:close/>
                  <a:moveTo>
                    <a:pt x="2741365" y="775"/>
                  </a:moveTo>
                  <a:cubicBezTo>
                    <a:pt x="2766039" y="726"/>
                    <a:pt x="2793951" y="4242"/>
                    <a:pt x="2825183" y="12327"/>
                  </a:cubicBezTo>
                  <a:lnTo>
                    <a:pt x="2856012" y="21519"/>
                  </a:lnTo>
                  <a:lnTo>
                    <a:pt x="2856012" y="116083"/>
                  </a:lnTo>
                  <a:lnTo>
                    <a:pt x="2854034" y="115082"/>
                  </a:lnTo>
                  <a:cubicBezTo>
                    <a:pt x="2828325" y="102653"/>
                    <a:pt x="2720334" y="58068"/>
                    <a:pt x="2704411" y="110073"/>
                  </a:cubicBezTo>
                  <a:cubicBezTo>
                    <a:pt x="2687426" y="165545"/>
                    <a:pt x="2891912" y="160776"/>
                    <a:pt x="2876601" y="296319"/>
                  </a:cubicBezTo>
                  <a:cubicBezTo>
                    <a:pt x="2862246" y="423390"/>
                    <a:pt x="2711114" y="437362"/>
                    <a:pt x="2598794" y="390354"/>
                  </a:cubicBezTo>
                  <a:lnTo>
                    <a:pt x="2577479" y="380424"/>
                  </a:lnTo>
                  <a:lnTo>
                    <a:pt x="2615121" y="301173"/>
                  </a:lnTo>
                  <a:lnTo>
                    <a:pt x="2622608" y="305581"/>
                  </a:lnTo>
                  <a:cubicBezTo>
                    <a:pt x="2666678" y="329297"/>
                    <a:pt x="2764192" y="351250"/>
                    <a:pt x="2765922" y="294813"/>
                  </a:cubicBezTo>
                  <a:cubicBezTo>
                    <a:pt x="2767768" y="234614"/>
                    <a:pt x="2589107" y="250427"/>
                    <a:pt x="2595506" y="108316"/>
                  </a:cubicBezTo>
                  <a:cubicBezTo>
                    <a:pt x="2595786" y="58209"/>
                    <a:pt x="2642670" y="971"/>
                    <a:pt x="2741365" y="775"/>
                  </a:cubicBezTo>
                  <a:close/>
                  <a:moveTo>
                    <a:pt x="1637319" y="109"/>
                  </a:moveTo>
                  <a:cubicBezTo>
                    <a:pt x="1673510" y="1066"/>
                    <a:pt x="1705930" y="7379"/>
                    <a:pt x="1734203" y="18108"/>
                  </a:cubicBezTo>
                  <a:lnTo>
                    <a:pt x="1743892" y="22870"/>
                  </a:lnTo>
                  <a:lnTo>
                    <a:pt x="1743892" y="114628"/>
                  </a:lnTo>
                  <a:lnTo>
                    <a:pt x="1735136" y="107978"/>
                  </a:lnTo>
                  <a:cubicBezTo>
                    <a:pt x="1714157" y="95055"/>
                    <a:pt x="1687377" y="86838"/>
                    <a:pt x="1655382" y="84566"/>
                  </a:cubicBezTo>
                  <a:cubicBezTo>
                    <a:pt x="1570065" y="78507"/>
                    <a:pt x="1521820" y="138962"/>
                    <a:pt x="1521820" y="206062"/>
                  </a:cubicBezTo>
                  <a:cubicBezTo>
                    <a:pt x="1521820" y="273163"/>
                    <a:pt x="1562891" y="341907"/>
                    <a:pt x="1655382" y="327559"/>
                  </a:cubicBezTo>
                  <a:cubicBezTo>
                    <a:pt x="1685731" y="322851"/>
                    <a:pt x="1710441" y="313934"/>
                    <a:pt x="1729978" y="302179"/>
                  </a:cubicBezTo>
                  <a:lnTo>
                    <a:pt x="1736697" y="297412"/>
                  </a:lnTo>
                  <a:lnTo>
                    <a:pt x="1768720" y="380123"/>
                  </a:lnTo>
                  <a:lnTo>
                    <a:pt x="1762033" y="384360"/>
                  </a:lnTo>
                  <a:cubicBezTo>
                    <a:pt x="1728356" y="401972"/>
                    <a:pt x="1686704" y="413318"/>
                    <a:pt x="1637319" y="417086"/>
                  </a:cubicBezTo>
                  <a:cubicBezTo>
                    <a:pt x="1486815" y="428569"/>
                    <a:pt x="1408126" y="323742"/>
                    <a:pt x="1408126" y="208598"/>
                  </a:cubicBezTo>
                  <a:cubicBezTo>
                    <a:pt x="1408126" y="93453"/>
                    <a:pt x="1492557" y="-3719"/>
                    <a:pt x="1637319" y="10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nl-NL"/>
            </a:p>
          </p:txBody>
        </p:sp>
        <p:sp>
          <p:nvSpPr>
            <p:cNvPr id="20" name="Vrije vorm 19"/>
            <p:cNvSpPr/>
            <p:nvPr/>
          </p:nvSpPr>
          <p:spPr>
            <a:xfrm flipH="1">
              <a:off x="6292187" y="5119598"/>
              <a:ext cx="1931252" cy="181739"/>
            </a:xfrm>
            <a:custGeom>
              <a:avLst/>
              <a:gdLst/>
              <a:ahLst/>
              <a:cxnLst/>
              <a:rect l="l" t="t" r="r" b="b"/>
              <a:pathLst>
                <a:path w="9943613" h="935734">
                  <a:moveTo>
                    <a:pt x="1324622" y="461211"/>
                  </a:moveTo>
                  <a:cubicBezTo>
                    <a:pt x="1351860" y="462796"/>
                    <a:pt x="1383929" y="465173"/>
                    <a:pt x="1420829" y="468343"/>
                  </a:cubicBezTo>
                  <a:cubicBezTo>
                    <a:pt x="1457727" y="471513"/>
                    <a:pt x="1486947" y="476109"/>
                    <a:pt x="1508484" y="482131"/>
                  </a:cubicBezTo>
                  <a:cubicBezTo>
                    <a:pt x="1534139" y="489422"/>
                    <a:pt x="1554886" y="500754"/>
                    <a:pt x="1570722" y="516128"/>
                  </a:cubicBezTo>
                  <a:cubicBezTo>
                    <a:pt x="1586558" y="531502"/>
                    <a:pt x="1594476" y="552660"/>
                    <a:pt x="1594476" y="579604"/>
                  </a:cubicBezTo>
                  <a:cubicBezTo>
                    <a:pt x="1594476" y="610034"/>
                    <a:pt x="1585291" y="632936"/>
                    <a:pt x="1566921" y="648310"/>
                  </a:cubicBezTo>
                  <a:cubicBezTo>
                    <a:pt x="1548550" y="663684"/>
                    <a:pt x="1520520" y="671370"/>
                    <a:pt x="1482829" y="671370"/>
                  </a:cubicBezTo>
                  <a:cubicBezTo>
                    <a:pt x="1451473" y="671370"/>
                    <a:pt x="1422808" y="665268"/>
                    <a:pt x="1396836" y="653065"/>
                  </a:cubicBezTo>
                  <a:cubicBezTo>
                    <a:pt x="1370864" y="640861"/>
                    <a:pt x="1346793" y="626200"/>
                    <a:pt x="1324622" y="609083"/>
                  </a:cubicBezTo>
                  <a:cubicBezTo>
                    <a:pt x="1324622" y="559792"/>
                    <a:pt x="1324622" y="510501"/>
                    <a:pt x="1324622" y="461211"/>
                  </a:cubicBezTo>
                  <a:close/>
                  <a:moveTo>
                    <a:pt x="9581589" y="461211"/>
                  </a:moveTo>
                  <a:cubicBezTo>
                    <a:pt x="9608828" y="462796"/>
                    <a:pt x="9640897" y="465173"/>
                    <a:pt x="9677796" y="468343"/>
                  </a:cubicBezTo>
                  <a:cubicBezTo>
                    <a:pt x="9714695" y="471513"/>
                    <a:pt x="9743914" y="476109"/>
                    <a:pt x="9765452" y="482131"/>
                  </a:cubicBezTo>
                  <a:cubicBezTo>
                    <a:pt x="9791107" y="489422"/>
                    <a:pt x="9811852" y="500754"/>
                    <a:pt x="9827689" y="516128"/>
                  </a:cubicBezTo>
                  <a:cubicBezTo>
                    <a:pt x="9843526" y="531502"/>
                    <a:pt x="9851444" y="552660"/>
                    <a:pt x="9851444" y="579604"/>
                  </a:cubicBezTo>
                  <a:cubicBezTo>
                    <a:pt x="9851444" y="610034"/>
                    <a:pt x="9842259" y="632936"/>
                    <a:pt x="9823888" y="648310"/>
                  </a:cubicBezTo>
                  <a:cubicBezTo>
                    <a:pt x="9805518" y="663684"/>
                    <a:pt x="9777487" y="671370"/>
                    <a:pt x="9739796" y="671370"/>
                  </a:cubicBezTo>
                  <a:cubicBezTo>
                    <a:pt x="9708440" y="671370"/>
                    <a:pt x="9679776" y="665268"/>
                    <a:pt x="9653804" y="653065"/>
                  </a:cubicBezTo>
                  <a:cubicBezTo>
                    <a:pt x="9627832" y="640861"/>
                    <a:pt x="9603760" y="626200"/>
                    <a:pt x="9581589" y="609083"/>
                  </a:cubicBezTo>
                  <a:cubicBezTo>
                    <a:pt x="9581589" y="559792"/>
                    <a:pt x="9581589" y="510501"/>
                    <a:pt x="9581589" y="461211"/>
                  </a:cubicBezTo>
                  <a:close/>
                  <a:moveTo>
                    <a:pt x="2014936" y="279104"/>
                  </a:moveTo>
                  <a:cubicBezTo>
                    <a:pt x="2040592" y="279104"/>
                    <a:pt x="2066406" y="284651"/>
                    <a:pt x="2092378" y="295745"/>
                  </a:cubicBezTo>
                  <a:cubicBezTo>
                    <a:pt x="2118350" y="306840"/>
                    <a:pt x="2143213" y="321421"/>
                    <a:pt x="2166968" y="339489"/>
                  </a:cubicBezTo>
                  <a:cubicBezTo>
                    <a:pt x="2166968" y="439814"/>
                    <a:pt x="2166968" y="540139"/>
                    <a:pt x="2166968" y="640465"/>
                  </a:cubicBezTo>
                  <a:cubicBezTo>
                    <a:pt x="2141630" y="651876"/>
                    <a:pt x="2119854" y="659642"/>
                    <a:pt x="2101642" y="663763"/>
                  </a:cubicBezTo>
                  <a:cubicBezTo>
                    <a:pt x="2083430" y="667884"/>
                    <a:pt x="2062764" y="669944"/>
                    <a:pt x="2039642" y="669944"/>
                  </a:cubicBezTo>
                  <a:cubicBezTo>
                    <a:pt x="1989916" y="669944"/>
                    <a:pt x="1951116" y="653144"/>
                    <a:pt x="1923244" y="619544"/>
                  </a:cubicBezTo>
                  <a:cubicBezTo>
                    <a:pt x="1895370" y="585943"/>
                    <a:pt x="1881435" y="536177"/>
                    <a:pt x="1881435" y="470245"/>
                  </a:cubicBezTo>
                  <a:cubicBezTo>
                    <a:pt x="1881435" y="406214"/>
                    <a:pt x="1892362" y="358350"/>
                    <a:pt x="1914216" y="326651"/>
                  </a:cubicBezTo>
                  <a:cubicBezTo>
                    <a:pt x="1936071" y="294953"/>
                    <a:pt x="1969644" y="279104"/>
                    <a:pt x="2014936" y="279104"/>
                  </a:cubicBezTo>
                  <a:close/>
                  <a:moveTo>
                    <a:pt x="5163666" y="279104"/>
                  </a:moveTo>
                  <a:cubicBezTo>
                    <a:pt x="5189321" y="279104"/>
                    <a:pt x="5215134" y="284651"/>
                    <a:pt x="5241106" y="295745"/>
                  </a:cubicBezTo>
                  <a:cubicBezTo>
                    <a:pt x="5267078" y="306840"/>
                    <a:pt x="5291942" y="321421"/>
                    <a:pt x="5315696" y="339489"/>
                  </a:cubicBezTo>
                  <a:cubicBezTo>
                    <a:pt x="5315696" y="439814"/>
                    <a:pt x="5315696" y="540139"/>
                    <a:pt x="5315696" y="640465"/>
                  </a:cubicBezTo>
                  <a:cubicBezTo>
                    <a:pt x="5290358" y="651876"/>
                    <a:pt x="5268583" y="659642"/>
                    <a:pt x="5250371" y="663763"/>
                  </a:cubicBezTo>
                  <a:cubicBezTo>
                    <a:pt x="5232158" y="667884"/>
                    <a:pt x="5211492" y="669944"/>
                    <a:pt x="5188371" y="669944"/>
                  </a:cubicBezTo>
                  <a:cubicBezTo>
                    <a:pt x="5138644" y="669944"/>
                    <a:pt x="5099844" y="653144"/>
                    <a:pt x="5071972" y="619544"/>
                  </a:cubicBezTo>
                  <a:cubicBezTo>
                    <a:pt x="5044100" y="585943"/>
                    <a:pt x="5030163" y="536177"/>
                    <a:pt x="5030163" y="470245"/>
                  </a:cubicBezTo>
                  <a:cubicBezTo>
                    <a:pt x="5030163" y="406214"/>
                    <a:pt x="5041090" y="358350"/>
                    <a:pt x="5062945" y="326651"/>
                  </a:cubicBezTo>
                  <a:cubicBezTo>
                    <a:pt x="5084799" y="294953"/>
                    <a:pt x="5118373" y="279104"/>
                    <a:pt x="5163666" y="279104"/>
                  </a:cubicBezTo>
                  <a:close/>
                  <a:moveTo>
                    <a:pt x="7243850" y="279104"/>
                  </a:moveTo>
                  <a:cubicBezTo>
                    <a:pt x="7269822" y="279104"/>
                    <a:pt x="7296110" y="284730"/>
                    <a:pt x="7322716" y="295983"/>
                  </a:cubicBezTo>
                  <a:cubicBezTo>
                    <a:pt x="7349321" y="307236"/>
                    <a:pt x="7374026" y="321738"/>
                    <a:pt x="7396831" y="339489"/>
                  </a:cubicBezTo>
                  <a:cubicBezTo>
                    <a:pt x="7396831" y="440924"/>
                    <a:pt x="7396831" y="542358"/>
                    <a:pt x="7396831" y="643793"/>
                  </a:cubicBezTo>
                  <a:cubicBezTo>
                    <a:pt x="7371493" y="655204"/>
                    <a:pt x="7349717" y="663129"/>
                    <a:pt x="7331505" y="667567"/>
                  </a:cubicBezTo>
                  <a:cubicBezTo>
                    <a:pt x="7313293" y="672004"/>
                    <a:pt x="7292626" y="674223"/>
                    <a:pt x="7269505" y="674223"/>
                  </a:cubicBezTo>
                  <a:cubicBezTo>
                    <a:pt x="7220095" y="674223"/>
                    <a:pt x="7181375" y="657978"/>
                    <a:pt x="7153344" y="625487"/>
                  </a:cubicBezTo>
                  <a:cubicBezTo>
                    <a:pt x="7125313" y="592996"/>
                    <a:pt x="7111298" y="542041"/>
                    <a:pt x="7111298" y="472622"/>
                  </a:cubicBezTo>
                  <a:cubicBezTo>
                    <a:pt x="7111298" y="409225"/>
                    <a:pt x="7121750" y="361123"/>
                    <a:pt x="7142654" y="328316"/>
                  </a:cubicBezTo>
                  <a:cubicBezTo>
                    <a:pt x="7163559" y="295508"/>
                    <a:pt x="7197290" y="279104"/>
                    <a:pt x="7243850" y="279104"/>
                  </a:cubicBezTo>
                  <a:close/>
                  <a:moveTo>
                    <a:pt x="3589248" y="271021"/>
                  </a:moveTo>
                  <a:cubicBezTo>
                    <a:pt x="3637708" y="271021"/>
                    <a:pt x="3675320" y="287742"/>
                    <a:pt x="3702084" y="321183"/>
                  </a:cubicBezTo>
                  <a:cubicBezTo>
                    <a:pt x="3728848" y="354625"/>
                    <a:pt x="3742230" y="405739"/>
                    <a:pt x="3742230" y="474524"/>
                  </a:cubicBezTo>
                  <a:cubicBezTo>
                    <a:pt x="3742230" y="541090"/>
                    <a:pt x="3728768" y="591570"/>
                    <a:pt x="3701846" y="625963"/>
                  </a:cubicBezTo>
                  <a:cubicBezTo>
                    <a:pt x="3674924" y="660355"/>
                    <a:pt x="3637392" y="677552"/>
                    <a:pt x="3589248" y="677552"/>
                  </a:cubicBezTo>
                  <a:cubicBezTo>
                    <a:pt x="3541738" y="677552"/>
                    <a:pt x="3504444" y="660514"/>
                    <a:pt x="3477363" y="626438"/>
                  </a:cubicBezTo>
                  <a:cubicBezTo>
                    <a:pt x="3450282" y="592362"/>
                    <a:pt x="3436742" y="541724"/>
                    <a:pt x="3436742" y="474524"/>
                  </a:cubicBezTo>
                  <a:cubicBezTo>
                    <a:pt x="3436742" y="405739"/>
                    <a:pt x="3450204" y="354625"/>
                    <a:pt x="3477126" y="321183"/>
                  </a:cubicBezTo>
                  <a:cubicBezTo>
                    <a:pt x="3504048" y="287742"/>
                    <a:pt x="3541422" y="271021"/>
                    <a:pt x="3589248" y="271021"/>
                  </a:cubicBezTo>
                  <a:close/>
                  <a:moveTo>
                    <a:pt x="6040694" y="267692"/>
                  </a:moveTo>
                  <a:cubicBezTo>
                    <a:pt x="6088521" y="267692"/>
                    <a:pt x="6126608" y="281798"/>
                    <a:pt x="6154955" y="310010"/>
                  </a:cubicBezTo>
                  <a:cubicBezTo>
                    <a:pt x="6183303" y="338221"/>
                    <a:pt x="6199376" y="373248"/>
                    <a:pt x="6203177" y="415090"/>
                  </a:cubicBezTo>
                  <a:cubicBezTo>
                    <a:pt x="6101823" y="415090"/>
                    <a:pt x="6000470" y="415090"/>
                    <a:pt x="5899116" y="415090"/>
                  </a:cubicBezTo>
                  <a:cubicBezTo>
                    <a:pt x="5899432" y="368176"/>
                    <a:pt x="5911230" y="331882"/>
                    <a:pt x="5934510" y="306206"/>
                  </a:cubicBezTo>
                  <a:cubicBezTo>
                    <a:pt x="5957790" y="280530"/>
                    <a:pt x="5993185" y="267692"/>
                    <a:pt x="6040694" y="267692"/>
                  </a:cubicBezTo>
                  <a:close/>
                  <a:moveTo>
                    <a:pt x="7851551" y="267692"/>
                  </a:moveTo>
                  <a:cubicBezTo>
                    <a:pt x="7899378" y="267692"/>
                    <a:pt x="7937464" y="281798"/>
                    <a:pt x="7965812" y="310010"/>
                  </a:cubicBezTo>
                  <a:cubicBezTo>
                    <a:pt x="7994159" y="338221"/>
                    <a:pt x="8010234" y="373248"/>
                    <a:pt x="8014034" y="415090"/>
                  </a:cubicBezTo>
                  <a:cubicBezTo>
                    <a:pt x="7912680" y="415090"/>
                    <a:pt x="7811326" y="415090"/>
                    <a:pt x="7709972" y="415090"/>
                  </a:cubicBezTo>
                  <a:cubicBezTo>
                    <a:pt x="7710289" y="368176"/>
                    <a:pt x="7722088" y="331882"/>
                    <a:pt x="7745367" y="306206"/>
                  </a:cubicBezTo>
                  <a:cubicBezTo>
                    <a:pt x="7768647" y="280530"/>
                    <a:pt x="7804041" y="267692"/>
                    <a:pt x="7851551" y="267692"/>
                  </a:cubicBezTo>
                  <a:close/>
                  <a:moveTo>
                    <a:pt x="517855" y="208734"/>
                  </a:moveTo>
                  <a:cubicBezTo>
                    <a:pt x="485548" y="208734"/>
                    <a:pt x="453242" y="208734"/>
                    <a:pt x="420935" y="208734"/>
                  </a:cubicBezTo>
                  <a:cubicBezTo>
                    <a:pt x="366616" y="339965"/>
                    <a:pt x="312296" y="471196"/>
                    <a:pt x="257977" y="602427"/>
                  </a:cubicBezTo>
                  <a:cubicBezTo>
                    <a:pt x="203183" y="471196"/>
                    <a:pt x="148388" y="339965"/>
                    <a:pt x="93593" y="208734"/>
                  </a:cubicBezTo>
                  <a:cubicBezTo>
                    <a:pt x="62395" y="208734"/>
                    <a:pt x="31197" y="208734"/>
                    <a:pt x="0" y="208734"/>
                  </a:cubicBezTo>
                  <a:cubicBezTo>
                    <a:pt x="103254" y="451067"/>
                    <a:pt x="206509" y="693401"/>
                    <a:pt x="309763" y="935734"/>
                  </a:cubicBezTo>
                  <a:cubicBezTo>
                    <a:pt x="341594" y="935734"/>
                    <a:pt x="373425" y="935734"/>
                    <a:pt x="405257" y="935734"/>
                  </a:cubicBezTo>
                  <a:cubicBezTo>
                    <a:pt x="372316" y="861877"/>
                    <a:pt x="339377" y="788020"/>
                    <a:pt x="306437" y="714163"/>
                  </a:cubicBezTo>
                  <a:cubicBezTo>
                    <a:pt x="376909" y="545687"/>
                    <a:pt x="447382" y="377210"/>
                    <a:pt x="517855" y="208734"/>
                  </a:cubicBezTo>
                  <a:close/>
                  <a:moveTo>
                    <a:pt x="1466675" y="195896"/>
                  </a:moveTo>
                  <a:cubicBezTo>
                    <a:pt x="1429301" y="195896"/>
                    <a:pt x="1396757" y="198986"/>
                    <a:pt x="1369043" y="205168"/>
                  </a:cubicBezTo>
                  <a:cubicBezTo>
                    <a:pt x="1341329" y="211349"/>
                    <a:pt x="1317337" y="221888"/>
                    <a:pt x="1297066" y="236787"/>
                  </a:cubicBezTo>
                  <a:cubicBezTo>
                    <a:pt x="1277112" y="251368"/>
                    <a:pt x="1261909" y="270228"/>
                    <a:pt x="1251456" y="293368"/>
                  </a:cubicBezTo>
                  <a:cubicBezTo>
                    <a:pt x="1241005" y="316508"/>
                    <a:pt x="1235779" y="345195"/>
                    <a:pt x="1235779" y="379429"/>
                  </a:cubicBezTo>
                  <a:cubicBezTo>
                    <a:pt x="1235779" y="499566"/>
                    <a:pt x="1235779" y="619702"/>
                    <a:pt x="1235779" y="739839"/>
                  </a:cubicBezTo>
                  <a:cubicBezTo>
                    <a:pt x="1265393" y="739839"/>
                    <a:pt x="1295007" y="739839"/>
                    <a:pt x="1324622" y="739839"/>
                  </a:cubicBezTo>
                  <a:cubicBezTo>
                    <a:pt x="1324622" y="720978"/>
                    <a:pt x="1324622" y="702118"/>
                    <a:pt x="1324622" y="683257"/>
                  </a:cubicBezTo>
                  <a:cubicBezTo>
                    <a:pt x="1332540" y="688646"/>
                    <a:pt x="1343230" y="696174"/>
                    <a:pt x="1356691" y="705842"/>
                  </a:cubicBezTo>
                  <a:cubicBezTo>
                    <a:pt x="1370152" y="715510"/>
                    <a:pt x="1383217" y="723197"/>
                    <a:pt x="1395886" y="728903"/>
                  </a:cubicBezTo>
                  <a:cubicBezTo>
                    <a:pt x="1410773" y="736193"/>
                    <a:pt x="1427876" y="742295"/>
                    <a:pt x="1447197" y="747209"/>
                  </a:cubicBezTo>
                  <a:cubicBezTo>
                    <a:pt x="1466517" y="752122"/>
                    <a:pt x="1489163" y="754579"/>
                    <a:pt x="1515135" y="754579"/>
                  </a:cubicBezTo>
                  <a:cubicBezTo>
                    <a:pt x="1562962" y="754579"/>
                    <a:pt x="1603504" y="738729"/>
                    <a:pt x="1636760" y="707031"/>
                  </a:cubicBezTo>
                  <a:cubicBezTo>
                    <a:pt x="1670017" y="675333"/>
                    <a:pt x="1686646" y="634917"/>
                    <a:pt x="1686646" y="585785"/>
                  </a:cubicBezTo>
                  <a:cubicBezTo>
                    <a:pt x="1686646" y="545528"/>
                    <a:pt x="1678014" y="512958"/>
                    <a:pt x="1660753" y="488075"/>
                  </a:cubicBezTo>
                  <a:cubicBezTo>
                    <a:pt x="1643490" y="463192"/>
                    <a:pt x="1618864" y="443618"/>
                    <a:pt x="1586875" y="429354"/>
                  </a:cubicBezTo>
                  <a:cubicBezTo>
                    <a:pt x="1554568" y="415090"/>
                    <a:pt x="1515769" y="405422"/>
                    <a:pt x="1470476" y="400350"/>
                  </a:cubicBezTo>
                  <a:cubicBezTo>
                    <a:pt x="1425184" y="395278"/>
                    <a:pt x="1376565" y="391474"/>
                    <a:pt x="1324622" y="388939"/>
                  </a:cubicBezTo>
                  <a:cubicBezTo>
                    <a:pt x="1324622" y="384342"/>
                    <a:pt x="1324622" y="379746"/>
                    <a:pt x="1324622" y="375150"/>
                  </a:cubicBezTo>
                  <a:cubicBezTo>
                    <a:pt x="1324622" y="354863"/>
                    <a:pt x="1328185" y="338063"/>
                    <a:pt x="1335311" y="324749"/>
                  </a:cubicBezTo>
                  <a:cubicBezTo>
                    <a:pt x="1342438" y="311436"/>
                    <a:pt x="1352652" y="300976"/>
                    <a:pt x="1365955" y="293368"/>
                  </a:cubicBezTo>
                  <a:cubicBezTo>
                    <a:pt x="1378624" y="286077"/>
                    <a:pt x="1393827" y="281164"/>
                    <a:pt x="1411565" y="278628"/>
                  </a:cubicBezTo>
                  <a:cubicBezTo>
                    <a:pt x="1429301" y="276092"/>
                    <a:pt x="1447830" y="274825"/>
                    <a:pt x="1467151" y="274825"/>
                  </a:cubicBezTo>
                  <a:cubicBezTo>
                    <a:pt x="1490588" y="274825"/>
                    <a:pt x="1516719" y="277915"/>
                    <a:pt x="1545542" y="284096"/>
                  </a:cubicBezTo>
                  <a:cubicBezTo>
                    <a:pt x="1574364" y="290277"/>
                    <a:pt x="1604137" y="299232"/>
                    <a:pt x="1634859" y="310961"/>
                  </a:cubicBezTo>
                  <a:cubicBezTo>
                    <a:pt x="1636442" y="310961"/>
                    <a:pt x="1638027" y="310961"/>
                    <a:pt x="1639610" y="310961"/>
                  </a:cubicBezTo>
                  <a:cubicBezTo>
                    <a:pt x="1639610" y="280689"/>
                    <a:pt x="1639610" y="250417"/>
                    <a:pt x="1639610" y="220145"/>
                  </a:cubicBezTo>
                  <a:cubicBezTo>
                    <a:pt x="1622190" y="215390"/>
                    <a:pt x="1597010" y="210160"/>
                    <a:pt x="1564070" y="204454"/>
                  </a:cubicBezTo>
                  <a:cubicBezTo>
                    <a:pt x="1531131" y="198749"/>
                    <a:pt x="1498666" y="195896"/>
                    <a:pt x="1466675" y="195896"/>
                  </a:cubicBezTo>
                  <a:close/>
                  <a:moveTo>
                    <a:pt x="9723643" y="195896"/>
                  </a:moveTo>
                  <a:cubicBezTo>
                    <a:pt x="9686269" y="195896"/>
                    <a:pt x="9653725" y="198986"/>
                    <a:pt x="9626011" y="205168"/>
                  </a:cubicBezTo>
                  <a:cubicBezTo>
                    <a:pt x="9598297" y="211349"/>
                    <a:pt x="9574305" y="221888"/>
                    <a:pt x="9554034" y="236787"/>
                  </a:cubicBezTo>
                  <a:cubicBezTo>
                    <a:pt x="9534079" y="251368"/>
                    <a:pt x="9518876" y="270228"/>
                    <a:pt x="9508424" y="293368"/>
                  </a:cubicBezTo>
                  <a:cubicBezTo>
                    <a:pt x="9497972" y="316508"/>
                    <a:pt x="9492746" y="345195"/>
                    <a:pt x="9492746" y="379429"/>
                  </a:cubicBezTo>
                  <a:cubicBezTo>
                    <a:pt x="9492746" y="499566"/>
                    <a:pt x="9492746" y="619702"/>
                    <a:pt x="9492746" y="739839"/>
                  </a:cubicBezTo>
                  <a:cubicBezTo>
                    <a:pt x="9522361" y="739839"/>
                    <a:pt x="9551975" y="739839"/>
                    <a:pt x="9581589" y="739839"/>
                  </a:cubicBezTo>
                  <a:cubicBezTo>
                    <a:pt x="9581589" y="720978"/>
                    <a:pt x="9581589" y="702118"/>
                    <a:pt x="9581589" y="683257"/>
                  </a:cubicBezTo>
                  <a:cubicBezTo>
                    <a:pt x="9589507" y="688646"/>
                    <a:pt x="9600197" y="696174"/>
                    <a:pt x="9613658" y="705842"/>
                  </a:cubicBezTo>
                  <a:cubicBezTo>
                    <a:pt x="9627119" y="715510"/>
                    <a:pt x="9640184" y="723197"/>
                    <a:pt x="9652853" y="728903"/>
                  </a:cubicBezTo>
                  <a:cubicBezTo>
                    <a:pt x="9667740" y="736193"/>
                    <a:pt x="9684844" y="742295"/>
                    <a:pt x="9704164" y="747209"/>
                  </a:cubicBezTo>
                  <a:cubicBezTo>
                    <a:pt x="9723485" y="752122"/>
                    <a:pt x="9746131" y="754579"/>
                    <a:pt x="9772103" y="754579"/>
                  </a:cubicBezTo>
                  <a:cubicBezTo>
                    <a:pt x="9819929" y="754579"/>
                    <a:pt x="9860471" y="738729"/>
                    <a:pt x="9893728" y="707031"/>
                  </a:cubicBezTo>
                  <a:cubicBezTo>
                    <a:pt x="9926984" y="675333"/>
                    <a:pt x="9943613" y="634917"/>
                    <a:pt x="9943613" y="585785"/>
                  </a:cubicBezTo>
                  <a:cubicBezTo>
                    <a:pt x="9943613" y="545528"/>
                    <a:pt x="9934982" y="512958"/>
                    <a:pt x="9917720" y="488075"/>
                  </a:cubicBezTo>
                  <a:cubicBezTo>
                    <a:pt x="9900458" y="463192"/>
                    <a:pt x="9875832" y="443618"/>
                    <a:pt x="9843843" y="429354"/>
                  </a:cubicBezTo>
                  <a:cubicBezTo>
                    <a:pt x="9811536" y="415090"/>
                    <a:pt x="9772737" y="405422"/>
                    <a:pt x="9727444" y="400350"/>
                  </a:cubicBezTo>
                  <a:cubicBezTo>
                    <a:pt x="9682151" y="395278"/>
                    <a:pt x="9633533" y="391474"/>
                    <a:pt x="9581589" y="388939"/>
                  </a:cubicBezTo>
                  <a:cubicBezTo>
                    <a:pt x="9581589" y="384342"/>
                    <a:pt x="9581589" y="379746"/>
                    <a:pt x="9581589" y="375150"/>
                  </a:cubicBezTo>
                  <a:cubicBezTo>
                    <a:pt x="9581589" y="354863"/>
                    <a:pt x="9585152" y="338063"/>
                    <a:pt x="9592279" y="324749"/>
                  </a:cubicBezTo>
                  <a:cubicBezTo>
                    <a:pt x="9599405" y="311436"/>
                    <a:pt x="9609620" y="300976"/>
                    <a:pt x="9622923" y="293368"/>
                  </a:cubicBezTo>
                  <a:cubicBezTo>
                    <a:pt x="9635592" y="286077"/>
                    <a:pt x="9650795" y="281164"/>
                    <a:pt x="9668532" y="278628"/>
                  </a:cubicBezTo>
                  <a:cubicBezTo>
                    <a:pt x="9686269" y="276092"/>
                    <a:pt x="9704797" y="274825"/>
                    <a:pt x="9724118" y="274825"/>
                  </a:cubicBezTo>
                  <a:cubicBezTo>
                    <a:pt x="9747556" y="274825"/>
                    <a:pt x="9773686" y="277915"/>
                    <a:pt x="9802509" y="284096"/>
                  </a:cubicBezTo>
                  <a:cubicBezTo>
                    <a:pt x="9831332" y="290277"/>
                    <a:pt x="9861104" y="299232"/>
                    <a:pt x="9891827" y="310961"/>
                  </a:cubicBezTo>
                  <a:cubicBezTo>
                    <a:pt x="9893411" y="310961"/>
                    <a:pt x="9894995" y="310961"/>
                    <a:pt x="9896578" y="310961"/>
                  </a:cubicBezTo>
                  <a:cubicBezTo>
                    <a:pt x="9896578" y="280689"/>
                    <a:pt x="9896578" y="250417"/>
                    <a:pt x="9896578" y="220145"/>
                  </a:cubicBezTo>
                  <a:cubicBezTo>
                    <a:pt x="9879158" y="215390"/>
                    <a:pt x="9853978" y="210160"/>
                    <a:pt x="9821038" y="204454"/>
                  </a:cubicBezTo>
                  <a:cubicBezTo>
                    <a:pt x="9788098" y="198749"/>
                    <a:pt x="9755633" y="195896"/>
                    <a:pt x="9723643" y="195896"/>
                  </a:cubicBezTo>
                  <a:close/>
                  <a:moveTo>
                    <a:pt x="799587" y="193994"/>
                  </a:moveTo>
                  <a:cubicBezTo>
                    <a:pt x="742259" y="193994"/>
                    <a:pt x="698549" y="211269"/>
                    <a:pt x="668460" y="245821"/>
                  </a:cubicBezTo>
                  <a:cubicBezTo>
                    <a:pt x="638371" y="280372"/>
                    <a:pt x="623326" y="330138"/>
                    <a:pt x="623326" y="395120"/>
                  </a:cubicBezTo>
                  <a:cubicBezTo>
                    <a:pt x="623326" y="510026"/>
                    <a:pt x="623326" y="624932"/>
                    <a:pt x="623326" y="739839"/>
                  </a:cubicBezTo>
                  <a:cubicBezTo>
                    <a:pt x="653099" y="739839"/>
                    <a:pt x="682871" y="739839"/>
                    <a:pt x="712644" y="739839"/>
                  </a:cubicBezTo>
                  <a:cubicBezTo>
                    <a:pt x="712644" y="639038"/>
                    <a:pt x="712644" y="538237"/>
                    <a:pt x="712644" y="437437"/>
                  </a:cubicBezTo>
                  <a:cubicBezTo>
                    <a:pt x="712644" y="413029"/>
                    <a:pt x="714069" y="390127"/>
                    <a:pt x="716920" y="368731"/>
                  </a:cubicBezTo>
                  <a:cubicBezTo>
                    <a:pt x="719771" y="347334"/>
                    <a:pt x="724997" y="330614"/>
                    <a:pt x="732598" y="318568"/>
                  </a:cubicBezTo>
                  <a:cubicBezTo>
                    <a:pt x="740517" y="305255"/>
                    <a:pt x="751919" y="295349"/>
                    <a:pt x="766806" y="288851"/>
                  </a:cubicBezTo>
                  <a:cubicBezTo>
                    <a:pt x="781691" y="282353"/>
                    <a:pt x="801012" y="279104"/>
                    <a:pt x="824767" y="279104"/>
                  </a:cubicBezTo>
                  <a:cubicBezTo>
                    <a:pt x="849156" y="279104"/>
                    <a:pt x="874653" y="285126"/>
                    <a:pt x="901257" y="297172"/>
                  </a:cubicBezTo>
                  <a:cubicBezTo>
                    <a:pt x="927863" y="309217"/>
                    <a:pt x="953360" y="324591"/>
                    <a:pt x="977748" y="343293"/>
                  </a:cubicBezTo>
                  <a:cubicBezTo>
                    <a:pt x="977748" y="475475"/>
                    <a:pt x="977748" y="607657"/>
                    <a:pt x="977748" y="739839"/>
                  </a:cubicBezTo>
                  <a:cubicBezTo>
                    <a:pt x="1007521" y="739839"/>
                    <a:pt x="1037294" y="739839"/>
                    <a:pt x="1067066" y="739839"/>
                  </a:cubicBezTo>
                  <a:cubicBezTo>
                    <a:pt x="1067066" y="562804"/>
                    <a:pt x="1067066" y="385769"/>
                    <a:pt x="1067066" y="208734"/>
                  </a:cubicBezTo>
                  <a:cubicBezTo>
                    <a:pt x="1037294" y="208734"/>
                    <a:pt x="1007521" y="208734"/>
                    <a:pt x="977748" y="208734"/>
                  </a:cubicBezTo>
                  <a:cubicBezTo>
                    <a:pt x="977748" y="228387"/>
                    <a:pt x="977748" y="248039"/>
                    <a:pt x="977748" y="267692"/>
                  </a:cubicBezTo>
                  <a:cubicBezTo>
                    <a:pt x="949876" y="244553"/>
                    <a:pt x="921053" y="226485"/>
                    <a:pt x="891281" y="213488"/>
                  </a:cubicBezTo>
                  <a:cubicBezTo>
                    <a:pt x="861508" y="200492"/>
                    <a:pt x="830944" y="193994"/>
                    <a:pt x="799587" y="193994"/>
                  </a:cubicBezTo>
                  <a:close/>
                  <a:moveTo>
                    <a:pt x="1992132" y="193994"/>
                  </a:moveTo>
                  <a:cubicBezTo>
                    <a:pt x="1928153" y="193994"/>
                    <a:pt x="1878346" y="218164"/>
                    <a:pt x="1842714" y="266504"/>
                  </a:cubicBezTo>
                  <a:cubicBezTo>
                    <a:pt x="1807082" y="314844"/>
                    <a:pt x="1789266" y="381965"/>
                    <a:pt x="1789266" y="467867"/>
                  </a:cubicBezTo>
                  <a:cubicBezTo>
                    <a:pt x="1789266" y="510977"/>
                    <a:pt x="1795442" y="550362"/>
                    <a:pt x="1807795" y="586023"/>
                  </a:cubicBezTo>
                  <a:cubicBezTo>
                    <a:pt x="1820147" y="621683"/>
                    <a:pt x="1837567" y="651876"/>
                    <a:pt x="1860056" y="676601"/>
                  </a:cubicBezTo>
                  <a:cubicBezTo>
                    <a:pt x="1880960" y="700057"/>
                    <a:pt x="1905586" y="718205"/>
                    <a:pt x="1933934" y="731042"/>
                  </a:cubicBezTo>
                  <a:cubicBezTo>
                    <a:pt x="1962280" y="743880"/>
                    <a:pt x="1992291" y="750299"/>
                    <a:pt x="2023964" y="750299"/>
                  </a:cubicBezTo>
                  <a:cubicBezTo>
                    <a:pt x="2051520" y="750299"/>
                    <a:pt x="2076462" y="747288"/>
                    <a:pt x="2098792" y="741265"/>
                  </a:cubicBezTo>
                  <a:cubicBezTo>
                    <a:pt x="2121122" y="735242"/>
                    <a:pt x="2143846" y="725891"/>
                    <a:pt x="2166968" y="713212"/>
                  </a:cubicBezTo>
                  <a:cubicBezTo>
                    <a:pt x="2166968" y="787386"/>
                    <a:pt x="2166968" y="861560"/>
                    <a:pt x="2166968" y="935734"/>
                  </a:cubicBezTo>
                  <a:cubicBezTo>
                    <a:pt x="2196740" y="935734"/>
                    <a:pt x="2226513" y="935734"/>
                    <a:pt x="2256286" y="935734"/>
                  </a:cubicBezTo>
                  <a:cubicBezTo>
                    <a:pt x="2256286" y="693401"/>
                    <a:pt x="2256286" y="451067"/>
                    <a:pt x="2256286" y="208734"/>
                  </a:cubicBezTo>
                  <a:cubicBezTo>
                    <a:pt x="2226513" y="208734"/>
                    <a:pt x="2196740" y="208734"/>
                    <a:pt x="2166968" y="208734"/>
                  </a:cubicBezTo>
                  <a:cubicBezTo>
                    <a:pt x="2166968" y="227277"/>
                    <a:pt x="2166968" y="245821"/>
                    <a:pt x="2166968" y="264364"/>
                  </a:cubicBezTo>
                  <a:cubicBezTo>
                    <a:pt x="2143213" y="244394"/>
                    <a:pt x="2116528" y="227673"/>
                    <a:pt x="2086914" y="214202"/>
                  </a:cubicBezTo>
                  <a:cubicBezTo>
                    <a:pt x="2057300" y="200730"/>
                    <a:pt x="2025706" y="193994"/>
                    <a:pt x="1992132" y="193994"/>
                  </a:cubicBezTo>
                  <a:close/>
                  <a:moveTo>
                    <a:pt x="2940952" y="193994"/>
                  </a:moveTo>
                  <a:cubicBezTo>
                    <a:pt x="2904846" y="193994"/>
                    <a:pt x="2874202" y="201601"/>
                    <a:pt x="2849022" y="216817"/>
                  </a:cubicBezTo>
                  <a:cubicBezTo>
                    <a:pt x="2823842" y="232032"/>
                    <a:pt x="2805076" y="253111"/>
                    <a:pt x="2792722" y="280055"/>
                  </a:cubicBezTo>
                  <a:cubicBezTo>
                    <a:pt x="2756616" y="249624"/>
                    <a:pt x="2723676" y="227673"/>
                    <a:pt x="2693902" y="214202"/>
                  </a:cubicBezTo>
                  <a:cubicBezTo>
                    <a:pt x="2664130" y="200730"/>
                    <a:pt x="2632299" y="193994"/>
                    <a:pt x="2598408" y="193994"/>
                  </a:cubicBezTo>
                  <a:cubicBezTo>
                    <a:pt x="2540130" y="193994"/>
                    <a:pt x="2497134" y="211666"/>
                    <a:pt x="2469420" y="247009"/>
                  </a:cubicBezTo>
                  <a:cubicBezTo>
                    <a:pt x="2441706" y="282353"/>
                    <a:pt x="2427849" y="331723"/>
                    <a:pt x="2427849" y="395120"/>
                  </a:cubicBezTo>
                  <a:cubicBezTo>
                    <a:pt x="2427849" y="510026"/>
                    <a:pt x="2427849" y="624932"/>
                    <a:pt x="2427849" y="739839"/>
                  </a:cubicBezTo>
                  <a:cubicBezTo>
                    <a:pt x="2457622" y="739839"/>
                    <a:pt x="2487394" y="739839"/>
                    <a:pt x="2517167" y="739839"/>
                  </a:cubicBezTo>
                  <a:cubicBezTo>
                    <a:pt x="2517167" y="639038"/>
                    <a:pt x="2517167" y="538237"/>
                    <a:pt x="2517167" y="437437"/>
                  </a:cubicBezTo>
                  <a:cubicBezTo>
                    <a:pt x="2517167" y="414614"/>
                    <a:pt x="2518196" y="392584"/>
                    <a:pt x="2520255" y="371346"/>
                  </a:cubicBezTo>
                  <a:cubicBezTo>
                    <a:pt x="2522314" y="350108"/>
                    <a:pt x="2526668" y="333149"/>
                    <a:pt x="2533320" y="320470"/>
                  </a:cubicBezTo>
                  <a:cubicBezTo>
                    <a:pt x="2540605" y="306840"/>
                    <a:pt x="2551058" y="296538"/>
                    <a:pt x="2564676" y="289564"/>
                  </a:cubicBezTo>
                  <a:cubicBezTo>
                    <a:pt x="2578296" y="282591"/>
                    <a:pt x="2597933" y="279104"/>
                    <a:pt x="2623589" y="279104"/>
                  </a:cubicBezTo>
                  <a:cubicBezTo>
                    <a:pt x="2648610" y="279104"/>
                    <a:pt x="2673632" y="285364"/>
                    <a:pt x="2698654" y="297885"/>
                  </a:cubicBezTo>
                  <a:cubicBezTo>
                    <a:pt x="2723676" y="310406"/>
                    <a:pt x="2748698" y="326334"/>
                    <a:pt x="2773718" y="345670"/>
                  </a:cubicBezTo>
                  <a:cubicBezTo>
                    <a:pt x="2772768" y="352961"/>
                    <a:pt x="2771977" y="361440"/>
                    <a:pt x="2771343" y="371108"/>
                  </a:cubicBezTo>
                  <a:cubicBezTo>
                    <a:pt x="2770710" y="380776"/>
                    <a:pt x="2770394" y="390365"/>
                    <a:pt x="2770394" y="399874"/>
                  </a:cubicBezTo>
                  <a:cubicBezTo>
                    <a:pt x="2770394" y="513196"/>
                    <a:pt x="2770394" y="626517"/>
                    <a:pt x="2770394" y="739839"/>
                  </a:cubicBezTo>
                  <a:cubicBezTo>
                    <a:pt x="2800166" y="739839"/>
                    <a:pt x="2829939" y="739839"/>
                    <a:pt x="2859712" y="739839"/>
                  </a:cubicBezTo>
                  <a:cubicBezTo>
                    <a:pt x="2859712" y="639038"/>
                    <a:pt x="2859712" y="538237"/>
                    <a:pt x="2859712" y="437437"/>
                  </a:cubicBezTo>
                  <a:cubicBezTo>
                    <a:pt x="2859712" y="413980"/>
                    <a:pt x="2860742" y="391712"/>
                    <a:pt x="2862800" y="370633"/>
                  </a:cubicBezTo>
                  <a:cubicBezTo>
                    <a:pt x="2864858" y="349553"/>
                    <a:pt x="2869214" y="332674"/>
                    <a:pt x="2875865" y="319995"/>
                  </a:cubicBezTo>
                  <a:cubicBezTo>
                    <a:pt x="2883149" y="306364"/>
                    <a:pt x="2893602" y="296142"/>
                    <a:pt x="2907222" y="289327"/>
                  </a:cubicBezTo>
                  <a:cubicBezTo>
                    <a:pt x="2920840" y="282511"/>
                    <a:pt x="2940478" y="279104"/>
                    <a:pt x="2966133" y="279104"/>
                  </a:cubicBezTo>
                  <a:cubicBezTo>
                    <a:pt x="2990522" y="279104"/>
                    <a:pt x="3014989" y="285126"/>
                    <a:pt x="3039536" y="297172"/>
                  </a:cubicBezTo>
                  <a:cubicBezTo>
                    <a:pt x="3064082" y="309217"/>
                    <a:pt x="3088550" y="324591"/>
                    <a:pt x="3112938" y="343293"/>
                  </a:cubicBezTo>
                  <a:cubicBezTo>
                    <a:pt x="3112938" y="475475"/>
                    <a:pt x="3112938" y="607657"/>
                    <a:pt x="3112938" y="739839"/>
                  </a:cubicBezTo>
                  <a:cubicBezTo>
                    <a:pt x="3142710" y="739839"/>
                    <a:pt x="3172484" y="739839"/>
                    <a:pt x="3202256" y="739839"/>
                  </a:cubicBezTo>
                  <a:cubicBezTo>
                    <a:pt x="3202256" y="562804"/>
                    <a:pt x="3202256" y="385769"/>
                    <a:pt x="3202256" y="208734"/>
                  </a:cubicBezTo>
                  <a:cubicBezTo>
                    <a:pt x="3172484" y="208734"/>
                    <a:pt x="3142710" y="208734"/>
                    <a:pt x="3112938" y="208734"/>
                  </a:cubicBezTo>
                  <a:cubicBezTo>
                    <a:pt x="3112938" y="228387"/>
                    <a:pt x="3112938" y="248039"/>
                    <a:pt x="3112938" y="267692"/>
                  </a:cubicBezTo>
                  <a:cubicBezTo>
                    <a:pt x="3085066" y="244553"/>
                    <a:pt x="3057273" y="226485"/>
                    <a:pt x="3029559" y="213488"/>
                  </a:cubicBezTo>
                  <a:cubicBezTo>
                    <a:pt x="3001845" y="200492"/>
                    <a:pt x="2972310" y="193994"/>
                    <a:pt x="2940952" y="193994"/>
                  </a:cubicBezTo>
                  <a:close/>
                  <a:moveTo>
                    <a:pt x="3589248" y="193994"/>
                  </a:moveTo>
                  <a:cubicBezTo>
                    <a:pt x="3514816" y="193994"/>
                    <a:pt x="3455430" y="219115"/>
                    <a:pt x="3411088" y="269357"/>
                  </a:cubicBezTo>
                  <a:cubicBezTo>
                    <a:pt x="3366744" y="319598"/>
                    <a:pt x="3344574" y="387988"/>
                    <a:pt x="3344574" y="474524"/>
                  </a:cubicBezTo>
                  <a:cubicBezTo>
                    <a:pt x="3344574" y="561060"/>
                    <a:pt x="3366744" y="629370"/>
                    <a:pt x="3411088" y="679453"/>
                  </a:cubicBezTo>
                  <a:cubicBezTo>
                    <a:pt x="3455430" y="729537"/>
                    <a:pt x="3514816" y="754579"/>
                    <a:pt x="3589248" y="754579"/>
                  </a:cubicBezTo>
                  <a:cubicBezTo>
                    <a:pt x="3664314" y="754579"/>
                    <a:pt x="3723938" y="729537"/>
                    <a:pt x="3768122" y="679453"/>
                  </a:cubicBezTo>
                  <a:cubicBezTo>
                    <a:pt x="3812306" y="629370"/>
                    <a:pt x="3834398" y="561060"/>
                    <a:pt x="3834398" y="474524"/>
                  </a:cubicBezTo>
                  <a:cubicBezTo>
                    <a:pt x="3834398" y="387988"/>
                    <a:pt x="3812306" y="319598"/>
                    <a:pt x="3768122" y="269357"/>
                  </a:cubicBezTo>
                  <a:cubicBezTo>
                    <a:pt x="3723938" y="219115"/>
                    <a:pt x="3664314" y="193994"/>
                    <a:pt x="3589248" y="193994"/>
                  </a:cubicBezTo>
                  <a:close/>
                  <a:moveTo>
                    <a:pt x="5140861" y="193994"/>
                  </a:moveTo>
                  <a:cubicBezTo>
                    <a:pt x="5076881" y="193994"/>
                    <a:pt x="5027076" y="218164"/>
                    <a:pt x="4991443" y="266504"/>
                  </a:cubicBezTo>
                  <a:cubicBezTo>
                    <a:pt x="4955811" y="314844"/>
                    <a:pt x="4937995" y="381965"/>
                    <a:pt x="4937995" y="467867"/>
                  </a:cubicBezTo>
                  <a:cubicBezTo>
                    <a:pt x="4937995" y="510977"/>
                    <a:pt x="4944171" y="550362"/>
                    <a:pt x="4956524" y="586023"/>
                  </a:cubicBezTo>
                  <a:cubicBezTo>
                    <a:pt x="4968876" y="621683"/>
                    <a:pt x="4986296" y="651876"/>
                    <a:pt x="5008784" y="676601"/>
                  </a:cubicBezTo>
                  <a:cubicBezTo>
                    <a:pt x="5029688" y="700057"/>
                    <a:pt x="5054314" y="718205"/>
                    <a:pt x="5082662" y="731042"/>
                  </a:cubicBezTo>
                  <a:cubicBezTo>
                    <a:pt x="5111009" y="743880"/>
                    <a:pt x="5141019" y="750299"/>
                    <a:pt x="5172692" y="750299"/>
                  </a:cubicBezTo>
                  <a:cubicBezTo>
                    <a:pt x="5200248" y="750299"/>
                    <a:pt x="5225191" y="747288"/>
                    <a:pt x="5247520" y="741265"/>
                  </a:cubicBezTo>
                  <a:cubicBezTo>
                    <a:pt x="5269850" y="735242"/>
                    <a:pt x="5292575" y="725891"/>
                    <a:pt x="5315696" y="713212"/>
                  </a:cubicBezTo>
                  <a:cubicBezTo>
                    <a:pt x="5315696" y="787386"/>
                    <a:pt x="5315696" y="861560"/>
                    <a:pt x="5315696" y="935734"/>
                  </a:cubicBezTo>
                  <a:cubicBezTo>
                    <a:pt x="5345469" y="935734"/>
                    <a:pt x="5375242" y="935734"/>
                    <a:pt x="5405015" y="935734"/>
                  </a:cubicBezTo>
                  <a:cubicBezTo>
                    <a:pt x="5405015" y="693401"/>
                    <a:pt x="5405015" y="451067"/>
                    <a:pt x="5405015" y="208734"/>
                  </a:cubicBezTo>
                  <a:cubicBezTo>
                    <a:pt x="5375242" y="208734"/>
                    <a:pt x="5345469" y="208734"/>
                    <a:pt x="5315696" y="208734"/>
                  </a:cubicBezTo>
                  <a:cubicBezTo>
                    <a:pt x="5315696" y="227277"/>
                    <a:pt x="5315696" y="245821"/>
                    <a:pt x="5315696" y="264364"/>
                  </a:cubicBezTo>
                  <a:cubicBezTo>
                    <a:pt x="5291942" y="244394"/>
                    <a:pt x="5265257" y="227673"/>
                    <a:pt x="5235643" y="214202"/>
                  </a:cubicBezTo>
                  <a:cubicBezTo>
                    <a:pt x="5206028" y="200730"/>
                    <a:pt x="5174435" y="193994"/>
                    <a:pt x="5140861" y="193994"/>
                  </a:cubicBezTo>
                  <a:close/>
                  <a:moveTo>
                    <a:pt x="6035944" y="193994"/>
                  </a:moveTo>
                  <a:cubicBezTo>
                    <a:pt x="5964362" y="193994"/>
                    <a:pt x="5909172" y="214915"/>
                    <a:pt x="5870372" y="256756"/>
                  </a:cubicBezTo>
                  <a:cubicBezTo>
                    <a:pt x="5831573" y="298598"/>
                    <a:pt x="5812173" y="358033"/>
                    <a:pt x="5812173" y="435060"/>
                  </a:cubicBezTo>
                  <a:cubicBezTo>
                    <a:pt x="5812173" y="451226"/>
                    <a:pt x="5812173" y="467392"/>
                    <a:pt x="5812173" y="483558"/>
                  </a:cubicBezTo>
                  <a:cubicBezTo>
                    <a:pt x="5942508" y="483558"/>
                    <a:pt x="6072843" y="483558"/>
                    <a:pt x="6203177" y="483558"/>
                  </a:cubicBezTo>
                  <a:cubicBezTo>
                    <a:pt x="6203177" y="516207"/>
                    <a:pt x="6198268" y="544656"/>
                    <a:pt x="6188449" y="568906"/>
                  </a:cubicBezTo>
                  <a:cubicBezTo>
                    <a:pt x="6178631" y="593155"/>
                    <a:pt x="6165170" y="613046"/>
                    <a:pt x="6148066" y="628578"/>
                  </a:cubicBezTo>
                  <a:cubicBezTo>
                    <a:pt x="6131596" y="643793"/>
                    <a:pt x="6112038" y="655204"/>
                    <a:pt x="6089392" y="662812"/>
                  </a:cubicBezTo>
                  <a:cubicBezTo>
                    <a:pt x="6066746" y="670419"/>
                    <a:pt x="6041803" y="674223"/>
                    <a:pt x="6014564" y="674223"/>
                  </a:cubicBezTo>
                  <a:cubicBezTo>
                    <a:pt x="5978457" y="674223"/>
                    <a:pt x="5942112" y="667012"/>
                    <a:pt x="5905529" y="652589"/>
                  </a:cubicBezTo>
                  <a:cubicBezTo>
                    <a:pt x="5868947" y="638166"/>
                    <a:pt x="5842896" y="623981"/>
                    <a:pt x="5827376" y="610034"/>
                  </a:cubicBezTo>
                  <a:cubicBezTo>
                    <a:pt x="5825792" y="610034"/>
                    <a:pt x="5824208" y="610034"/>
                    <a:pt x="5822625" y="610034"/>
                  </a:cubicBezTo>
                  <a:cubicBezTo>
                    <a:pt x="5822625" y="642525"/>
                    <a:pt x="5822625" y="675016"/>
                    <a:pt x="5822625" y="707506"/>
                  </a:cubicBezTo>
                  <a:cubicBezTo>
                    <a:pt x="5852714" y="720186"/>
                    <a:pt x="5883437" y="730805"/>
                    <a:pt x="5914794" y="739363"/>
                  </a:cubicBezTo>
                  <a:cubicBezTo>
                    <a:pt x="5946150" y="747922"/>
                    <a:pt x="5979090" y="752201"/>
                    <a:pt x="6013613" y="752201"/>
                  </a:cubicBezTo>
                  <a:cubicBezTo>
                    <a:pt x="6101665" y="752201"/>
                    <a:pt x="6170396" y="728348"/>
                    <a:pt x="6219806" y="680642"/>
                  </a:cubicBezTo>
                  <a:cubicBezTo>
                    <a:pt x="6269216" y="632936"/>
                    <a:pt x="6293921" y="565181"/>
                    <a:pt x="6293921" y="477377"/>
                  </a:cubicBezTo>
                  <a:cubicBezTo>
                    <a:pt x="6293921" y="390523"/>
                    <a:pt x="6270245" y="321580"/>
                    <a:pt x="6222894" y="270545"/>
                  </a:cubicBezTo>
                  <a:cubicBezTo>
                    <a:pt x="6175543" y="219511"/>
                    <a:pt x="6113225" y="193994"/>
                    <a:pt x="6035944" y="193994"/>
                  </a:cubicBezTo>
                  <a:close/>
                  <a:moveTo>
                    <a:pt x="7846800" y="193994"/>
                  </a:moveTo>
                  <a:cubicBezTo>
                    <a:pt x="7775219" y="193994"/>
                    <a:pt x="7720028" y="214915"/>
                    <a:pt x="7681229" y="256756"/>
                  </a:cubicBezTo>
                  <a:cubicBezTo>
                    <a:pt x="7642429" y="298598"/>
                    <a:pt x="7623029" y="358033"/>
                    <a:pt x="7623029" y="435060"/>
                  </a:cubicBezTo>
                  <a:cubicBezTo>
                    <a:pt x="7623029" y="451226"/>
                    <a:pt x="7623029" y="467392"/>
                    <a:pt x="7623029" y="483558"/>
                  </a:cubicBezTo>
                  <a:cubicBezTo>
                    <a:pt x="7753364" y="483558"/>
                    <a:pt x="7883699" y="483558"/>
                    <a:pt x="8014034" y="483558"/>
                  </a:cubicBezTo>
                  <a:cubicBezTo>
                    <a:pt x="8014034" y="516207"/>
                    <a:pt x="8009125" y="544656"/>
                    <a:pt x="7999306" y="568906"/>
                  </a:cubicBezTo>
                  <a:cubicBezTo>
                    <a:pt x="7989488" y="593155"/>
                    <a:pt x="7976026" y="613046"/>
                    <a:pt x="7958923" y="628578"/>
                  </a:cubicBezTo>
                  <a:cubicBezTo>
                    <a:pt x="7942453" y="643793"/>
                    <a:pt x="7922895" y="655204"/>
                    <a:pt x="7900249" y="662812"/>
                  </a:cubicBezTo>
                  <a:cubicBezTo>
                    <a:pt x="7877602" y="670419"/>
                    <a:pt x="7852660" y="674223"/>
                    <a:pt x="7825421" y="674223"/>
                  </a:cubicBezTo>
                  <a:cubicBezTo>
                    <a:pt x="7789314" y="674223"/>
                    <a:pt x="7752968" y="667012"/>
                    <a:pt x="7716386" y="652589"/>
                  </a:cubicBezTo>
                  <a:cubicBezTo>
                    <a:pt x="7679804" y="638166"/>
                    <a:pt x="7653752" y="623981"/>
                    <a:pt x="7638233" y="610034"/>
                  </a:cubicBezTo>
                  <a:cubicBezTo>
                    <a:pt x="7636649" y="610034"/>
                    <a:pt x="7635066" y="610034"/>
                    <a:pt x="7633482" y="610034"/>
                  </a:cubicBezTo>
                  <a:cubicBezTo>
                    <a:pt x="7633482" y="642525"/>
                    <a:pt x="7633482" y="675016"/>
                    <a:pt x="7633482" y="707506"/>
                  </a:cubicBezTo>
                  <a:cubicBezTo>
                    <a:pt x="7663571" y="720186"/>
                    <a:pt x="7694294" y="730805"/>
                    <a:pt x="7725651" y="739363"/>
                  </a:cubicBezTo>
                  <a:cubicBezTo>
                    <a:pt x="7757007" y="747922"/>
                    <a:pt x="7789947" y="752201"/>
                    <a:pt x="7824471" y="752201"/>
                  </a:cubicBezTo>
                  <a:cubicBezTo>
                    <a:pt x="7912522" y="752201"/>
                    <a:pt x="7981252" y="728348"/>
                    <a:pt x="8030663" y="680642"/>
                  </a:cubicBezTo>
                  <a:cubicBezTo>
                    <a:pt x="8080073" y="632936"/>
                    <a:pt x="8104777" y="565181"/>
                    <a:pt x="8104777" y="477377"/>
                  </a:cubicBezTo>
                  <a:cubicBezTo>
                    <a:pt x="8104777" y="390523"/>
                    <a:pt x="8081102" y="321580"/>
                    <a:pt x="8033751" y="270545"/>
                  </a:cubicBezTo>
                  <a:cubicBezTo>
                    <a:pt x="7986399" y="219511"/>
                    <a:pt x="7924083" y="193994"/>
                    <a:pt x="7846800" y="193994"/>
                  </a:cubicBezTo>
                  <a:close/>
                  <a:moveTo>
                    <a:pt x="9030371" y="31857"/>
                  </a:moveTo>
                  <a:cubicBezTo>
                    <a:pt x="8998223" y="31857"/>
                    <a:pt x="8966075" y="31857"/>
                    <a:pt x="8933927" y="31857"/>
                  </a:cubicBezTo>
                  <a:cubicBezTo>
                    <a:pt x="8884358" y="228070"/>
                    <a:pt x="8834790" y="424282"/>
                    <a:pt x="8785222" y="620495"/>
                  </a:cubicBezTo>
                  <a:cubicBezTo>
                    <a:pt x="8736445" y="424282"/>
                    <a:pt x="8687669" y="228070"/>
                    <a:pt x="8638892" y="31857"/>
                  </a:cubicBezTo>
                  <a:cubicBezTo>
                    <a:pt x="8607060" y="31857"/>
                    <a:pt x="8575229" y="31857"/>
                    <a:pt x="8543397" y="31857"/>
                  </a:cubicBezTo>
                  <a:cubicBezTo>
                    <a:pt x="8494146" y="229971"/>
                    <a:pt x="8444894" y="428086"/>
                    <a:pt x="8395642" y="626200"/>
                  </a:cubicBezTo>
                  <a:cubicBezTo>
                    <a:pt x="8346391" y="428086"/>
                    <a:pt x="8297139" y="229971"/>
                    <a:pt x="8247887" y="31857"/>
                  </a:cubicBezTo>
                  <a:cubicBezTo>
                    <a:pt x="8217164" y="31857"/>
                    <a:pt x="8186441" y="31857"/>
                    <a:pt x="8155718" y="31857"/>
                  </a:cubicBezTo>
                  <a:cubicBezTo>
                    <a:pt x="8217006" y="267851"/>
                    <a:pt x="8278294" y="503845"/>
                    <a:pt x="8339581" y="739839"/>
                  </a:cubicBezTo>
                  <a:cubicBezTo>
                    <a:pt x="8374897" y="739839"/>
                    <a:pt x="8410212" y="739839"/>
                    <a:pt x="8445527" y="739839"/>
                  </a:cubicBezTo>
                  <a:cubicBezTo>
                    <a:pt x="8495096" y="543943"/>
                    <a:pt x="8544664" y="348048"/>
                    <a:pt x="8594233" y="152152"/>
                  </a:cubicBezTo>
                  <a:cubicBezTo>
                    <a:pt x="8642693" y="348048"/>
                    <a:pt x="8691152" y="543943"/>
                    <a:pt x="8739613" y="739839"/>
                  </a:cubicBezTo>
                  <a:cubicBezTo>
                    <a:pt x="8774136" y="739839"/>
                    <a:pt x="8808660" y="739839"/>
                    <a:pt x="8843183" y="739839"/>
                  </a:cubicBezTo>
                  <a:cubicBezTo>
                    <a:pt x="8905579" y="503845"/>
                    <a:pt x="8967975" y="267851"/>
                    <a:pt x="9030371" y="31857"/>
                  </a:cubicBezTo>
                  <a:close/>
                  <a:moveTo>
                    <a:pt x="4158994" y="19019"/>
                  </a:moveTo>
                  <a:cubicBezTo>
                    <a:pt x="4120987" y="19019"/>
                    <a:pt x="4083058" y="23615"/>
                    <a:pt x="4045209" y="32808"/>
                  </a:cubicBezTo>
                  <a:cubicBezTo>
                    <a:pt x="4007359" y="42000"/>
                    <a:pt x="3965314" y="58167"/>
                    <a:pt x="3919071" y="81306"/>
                  </a:cubicBezTo>
                  <a:cubicBezTo>
                    <a:pt x="3919071" y="118552"/>
                    <a:pt x="3919071" y="155797"/>
                    <a:pt x="3919071" y="193043"/>
                  </a:cubicBezTo>
                  <a:cubicBezTo>
                    <a:pt x="3921447" y="193043"/>
                    <a:pt x="3923822" y="193043"/>
                    <a:pt x="3926197" y="193043"/>
                  </a:cubicBezTo>
                  <a:cubicBezTo>
                    <a:pt x="3965156" y="160394"/>
                    <a:pt x="4003796" y="136620"/>
                    <a:pt x="4042121" y="121722"/>
                  </a:cubicBezTo>
                  <a:cubicBezTo>
                    <a:pt x="4080445" y="106824"/>
                    <a:pt x="4121462" y="99374"/>
                    <a:pt x="4165171" y="99374"/>
                  </a:cubicBezTo>
                  <a:cubicBezTo>
                    <a:pt x="4200962" y="99374"/>
                    <a:pt x="4233189" y="105159"/>
                    <a:pt x="4261853" y="116729"/>
                  </a:cubicBezTo>
                  <a:cubicBezTo>
                    <a:pt x="4290517" y="128299"/>
                    <a:pt x="4316093" y="146288"/>
                    <a:pt x="4338581" y="170696"/>
                  </a:cubicBezTo>
                  <a:cubicBezTo>
                    <a:pt x="4360436" y="194469"/>
                    <a:pt x="4377460" y="224503"/>
                    <a:pt x="4389654" y="260798"/>
                  </a:cubicBezTo>
                  <a:cubicBezTo>
                    <a:pt x="4401849" y="297093"/>
                    <a:pt x="4407945" y="339014"/>
                    <a:pt x="4407945" y="386561"/>
                  </a:cubicBezTo>
                  <a:cubicBezTo>
                    <a:pt x="4407945" y="436327"/>
                    <a:pt x="4401215" y="479120"/>
                    <a:pt x="4387754" y="514939"/>
                  </a:cubicBezTo>
                  <a:cubicBezTo>
                    <a:pt x="4374293" y="550758"/>
                    <a:pt x="4356951" y="579921"/>
                    <a:pt x="4335731" y="602427"/>
                  </a:cubicBezTo>
                  <a:cubicBezTo>
                    <a:pt x="4313560" y="625883"/>
                    <a:pt x="4287667" y="643238"/>
                    <a:pt x="4258052" y="654491"/>
                  </a:cubicBezTo>
                  <a:cubicBezTo>
                    <a:pt x="4228438" y="665744"/>
                    <a:pt x="4197161" y="671370"/>
                    <a:pt x="4164221" y="671370"/>
                  </a:cubicBezTo>
                  <a:cubicBezTo>
                    <a:pt x="4118928" y="671370"/>
                    <a:pt x="4076486" y="663604"/>
                    <a:pt x="4036895" y="648072"/>
                  </a:cubicBezTo>
                  <a:cubicBezTo>
                    <a:pt x="3997303" y="632540"/>
                    <a:pt x="3960245" y="609242"/>
                    <a:pt x="3925723" y="578177"/>
                  </a:cubicBezTo>
                  <a:cubicBezTo>
                    <a:pt x="3923505" y="578177"/>
                    <a:pt x="3921288" y="578177"/>
                    <a:pt x="3919071" y="578177"/>
                  </a:cubicBezTo>
                  <a:cubicBezTo>
                    <a:pt x="3919071" y="614947"/>
                    <a:pt x="3919071" y="651717"/>
                    <a:pt x="3919071" y="688487"/>
                  </a:cubicBezTo>
                  <a:cubicBezTo>
                    <a:pt x="3936491" y="696095"/>
                    <a:pt x="3952248" y="703227"/>
                    <a:pt x="3966343" y="709884"/>
                  </a:cubicBezTo>
                  <a:cubicBezTo>
                    <a:pt x="3980437" y="716540"/>
                    <a:pt x="3998887" y="723514"/>
                    <a:pt x="4021692" y="730805"/>
                  </a:cubicBezTo>
                  <a:cubicBezTo>
                    <a:pt x="4041012" y="736827"/>
                    <a:pt x="4061996" y="741978"/>
                    <a:pt x="4084642" y="746258"/>
                  </a:cubicBezTo>
                  <a:cubicBezTo>
                    <a:pt x="4107289" y="750537"/>
                    <a:pt x="4132231" y="752677"/>
                    <a:pt x="4159470" y="752677"/>
                  </a:cubicBezTo>
                  <a:cubicBezTo>
                    <a:pt x="4210780" y="752677"/>
                    <a:pt x="4257419" y="745465"/>
                    <a:pt x="4299386" y="731042"/>
                  </a:cubicBezTo>
                  <a:cubicBezTo>
                    <a:pt x="4341352" y="716620"/>
                    <a:pt x="4377856" y="694035"/>
                    <a:pt x="4408895" y="663287"/>
                  </a:cubicBezTo>
                  <a:cubicBezTo>
                    <a:pt x="4439302" y="633174"/>
                    <a:pt x="4463057" y="594898"/>
                    <a:pt x="4480160" y="548460"/>
                  </a:cubicBezTo>
                  <a:cubicBezTo>
                    <a:pt x="4497263" y="502022"/>
                    <a:pt x="4505815" y="448056"/>
                    <a:pt x="4505815" y="386561"/>
                  </a:cubicBezTo>
                  <a:cubicBezTo>
                    <a:pt x="4505815" y="328236"/>
                    <a:pt x="4497580" y="276092"/>
                    <a:pt x="4481110" y="230130"/>
                  </a:cubicBezTo>
                  <a:cubicBezTo>
                    <a:pt x="4464640" y="184167"/>
                    <a:pt x="4440885" y="145337"/>
                    <a:pt x="4409846" y="113639"/>
                  </a:cubicBezTo>
                  <a:cubicBezTo>
                    <a:pt x="4379756" y="82891"/>
                    <a:pt x="4343412" y="59435"/>
                    <a:pt x="4300811" y="43268"/>
                  </a:cubicBezTo>
                  <a:cubicBezTo>
                    <a:pt x="4258210" y="27102"/>
                    <a:pt x="4210938" y="19019"/>
                    <a:pt x="4158994" y="19019"/>
                  </a:cubicBezTo>
                  <a:close/>
                  <a:moveTo>
                    <a:pt x="5674342" y="0"/>
                  </a:moveTo>
                  <a:cubicBezTo>
                    <a:pt x="5644570" y="0"/>
                    <a:pt x="5614796" y="0"/>
                    <a:pt x="5585024" y="0"/>
                  </a:cubicBezTo>
                  <a:cubicBezTo>
                    <a:pt x="5585024" y="246613"/>
                    <a:pt x="5585024" y="493226"/>
                    <a:pt x="5585024" y="739839"/>
                  </a:cubicBezTo>
                  <a:cubicBezTo>
                    <a:pt x="5614796" y="739839"/>
                    <a:pt x="5644570" y="739839"/>
                    <a:pt x="5674342" y="739839"/>
                  </a:cubicBezTo>
                  <a:cubicBezTo>
                    <a:pt x="5674342" y="493226"/>
                    <a:pt x="5674342" y="246613"/>
                    <a:pt x="5674342" y="0"/>
                  </a:cubicBezTo>
                  <a:close/>
                  <a:moveTo>
                    <a:pt x="6878025" y="0"/>
                  </a:moveTo>
                  <a:cubicBezTo>
                    <a:pt x="6848253" y="0"/>
                    <a:pt x="6818480" y="0"/>
                    <a:pt x="6788707" y="0"/>
                  </a:cubicBezTo>
                  <a:cubicBezTo>
                    <a:pt x="6788707" y="89231"/>
                    <a:pt x="6788707" y="178462"/>
                    <a:pt x="6788707" y="267692"/>
                  </a:cubicBezTo>
                  <a:cubicBezTo>
                    <a:pt x="6760835" y="244553"/>
                    <a:pt x="6732012" y="226485"/>
                    <a:pt x="6702240" y="213488"/>
                  </a:cubicBezTo>
                  <a:cubicBezTo>
                    <a:pt x="6672467" y="200492"/>
                    <a:pt x="6641903" y="193994"/>
                    <a:pt x="6610547" y="193994"/>
                  </a:cubicBezTo>
                  <a:cubicBezTo>
                    <a:pt x="6553218" y="193994"/>
                    <a:pt x="6509509" y="211269"/>
                    <a:pt x="6479419" y="245821"/>
                  </a:cubicBezTo>
                  <a:cubicBezTo>
                    <a:pt x="6449330" y="280372"/>
                    <a:pt x="6434286" y="330138"/>
                    <a:pt x="6434286" y="395120"/>
                  </a:cubicBezTo>
                  <a:cubicBezTo>
                    <a:pt x="6434286" y="510026"/>
                    <a:pt x="6434286" y="624932"/>
                    <a:pt x="6434286" y="739839"/>
                  </a:cubicBezTo>
                  <a:cubicBezTo>
                    <a:pt x="6464058" y="739839"/>
                    <a:pt x="6493831" y="739839"/>
                    <a:pt x="6523604" y="739839"/>
                  </a:cubicBezTo>
                  <a:cubicBezTo>
                    <a:pt x="6523604" y="639038"/>
                    <a:pt x="6523604" y="538237"/>
                    <a:pt x="6523604" y="437437"/>
                  </a:cubicBezTo>
                  <a:cubicBezTo>
                    <a:pt x="6523604" y="413029"/>
                    <a:pt x="6525029" y="390127"/>
                    <a:pt x="6527879" y="368731"/>
                  </a:cubicBezTo>
                  <a:cubicBezTo>
                    <a:pt x="6530730" y="347334"/>
                    <a:pt x="6535956" y="330614"/>
                    <a:pt x="6543558" y="318568"/>
                  </a:cubicBezTo>
                  <a:cubicBezTo>
                    <a:pt x="6551476" y="305255"/>
                    <a:pt x="6562878" y="295349"/>
                    <a:pt x="6577765" y="288851"/>
                  </a:cubicBezTo>
                  <a:cubicBezTo>
                    <a:pt x="6592651" y="282353"/>
                    <a:pt x="6611972" y="279104"/>
                    <a:pt x="6635726" y="279104"/>
                  </a:cubicBezTo>
                  <a:cubicBezTo>
                    <a:pt x="6660115" y="279104"/>
                    <a:pt x="6685611" y="285126"/>
                    <a:pt x="6712216" y="297172"/>
                  </a:cubicBezTo>
                  <a:cubicBezTo>
                    <a:pt x="6738822" y="309217"/>
                    <a:pt x="6764319" y="324591"/>
                    <a:pt x="6788707" y="343293"/>
                  </a:cubicBezTo>
                  <a:cubicBezTo>
                    <a:pt x="6788707" y="475475"/>
                    <a:pt x="6788707" y="607657"/>
                    <a:pt x="6788707" y="739839"/>
                  </a:cubicBezTo>
                  <a:cubicBezTo>
                    <a:pt x="6818480" y="739839"/>
                    <a:pt x="6848253" y="739839"/>
                    <a:pt x="6878025" y="739839"/>
                  </a:cubicBezTo>
                  <a:cubicBezTo>
                    <a:pt x="6878025" y="493226"/>
                    <a:pt x="6878025" y="246613"/>
                    <a:pt x="6878025" y="0"/>
                  </a:cubicBezTo>
                  <a:close/>
                  <a:moveTo>
                    <a:pt x="7486149" y="0"/>
                  </a:moveTo>
                  <a:cubicBezTo>
                    <a:pt x="7456376" y="0"/>
                    <a:pt x="7426604" y="0"/>
                    <a:pt x="7396831" y="0"/>
                  </a:cubicBezTo>
                  <a:cubicBezTo>
                    <a:pt x="7396831" y="88122"/>
                    <a:pt x="7396831" y="176243"/>
                    <a:pt x="7396831" y="264364"/>
                  </a:cubicBezTo>
                  <a:cubicBezTo>
                    <a:pt x="7371809" y="243760"/>
                    <a:pt x="7345204" y="226881"/>
                    <a:pt x="7317015" y="213726"/>
                  </a:cubicBezTo>
                  <a:cubicBezTo>
                    <a:pt x="7288826" y="200571"/>
                    <a:pt x="7257153" y="193994"/>
                    <a:pt x="7221995" y="193994"/>
                  </a:cubicBezTo>
                  <a:cubicBezTo>
                    <a:pt x="7159283" y="193994"/>
                    <a:pt x="7109794" y="218085"/>
                    <a:pt x="7073528" y="266266"/>
                  </a:cubicBezTo>
                  <a:cubicBezTo>
                    <a:pt x="7037262" y="314448"/>
                    <a:pt x="7019129" y="382440"/>
                    <a:pt x="7019129" y="470245"/>
                  </a:cubicBezTo>
                  <a:cubicBezTo>
                    <a:pt x="7019129" y="514622"/>
                    <a:pt x="7025384" y="554562"/>
                    <a:pt x="7037895" y="590064"/>
                  </a:cubicBezTo>
                  <a:cubicBezTo>
                    <a:pt x="7050407" y="625566"/>
                    <a:pt x="7067272" y="655363"/>
                    <a:pt x="7088493" y="679453"/>
                  </a:cubicBezTo>
                  <a:cubicBezTo>
                    <a:pt x="7110981" y="704495"/>
                    <a:pt x="7135686" y="723276"/>
                    <a:pt x="7162608" y="735797"/>
                  </a:cubicBezTo>
                  <a:cubicBezTo>
                    <a:pt x="7189530" y="748318"/>
                    <a:pt x="7219145" y="754579"/>
                    <a:pt x="7251451" y="754579"/>
                  </a:cubicBezTo>
                  <a:cubicBezTo>
                    <a:pt x="7281541" y="754579"/>
                    <a:pt x="7307830" y="751012"/>
                    <a:pt x="7330317" y="743880"/>
                  </a:cubicBezTo>
                  <a:cubicBezTo>
                    <a:pt x="7352806" y="736748"/>
                    <a:pt x="7374977" y="727159"/>
                    <a:pt x="7396831" y="715114"/>
                  </a:cubicBezTo>
                  <a:cubicBezTo>
                    <a:pt x="7398731" y="723356"/>
                    <a:pt x="7400631" y="731597"/>
                    <a:pt x="7402532" y="739839"/>
                  </a:cubicBezTo>
                  <a:cubicBezTo>
                    <a:pt x="7430404" y="739839"/>
                    <a:pt x="7458277" y="739839"/>
                    <a:pt x="7486149" y="739839"/>
                  </a:cubicBezTo>
                  <a:cubicBezTo>
                    <a:pt x="7486149" y="493226"/>
                    <a:pt x="7486149" y="246613"/>
                    <a:pt x="7486149" y="0"/>
                  </a:cubicBezTo>
                  <a:close/>
                </a:path>
              </a:pathLst>
            </a:custGeom>
            <a:solidFill>
              <a:srgbClr val="B6B8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7" userDrawn="1">
          <p15:clr>
            <a:srgbClr val="FBAE40"/>
          </p15:clr>
        </p15:guide>
        <p15:guide id="2" orient="horz" pos="298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ekop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solidFill>
                  <a:srgbClr val="5CBDFA"/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49965" y="1587870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marL="4571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834519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Aangepaste indel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0" y="4196"/>
            <a:ext cx="9143999" cy="864158"/>
          </a:xfrm>
          <a:prstGeom prst="roundRect">
            <a:avLst>
              <a:gd name="adj" fmla="val 0"/>
            </a:avLst>
          </a:prstGeom>
          <a:noFill/>
        </p:spPr>
        <p:txBody>
          <a:bodyPr anchor="t" anchorCtr="0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r>
              <a:rPr lang="nl-NL" dirty="0"/>
              <a:t>Klikken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3945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8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Aangepaste indel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0" y="4196"/>
            <a:ext cx="9143999" cy="864158"/>
          </a:xfrm>
          <a:prstGeom prst="roundRect">
            <a:avLst>
              <a:gd name="adj" fmla="val 0"/>
            </a:avLst>
          </a:prstGeom>
          <a:noFill/>
        </p:spPr>
        <p:txBody>
          <a:bodyPr anchor="t" anchorCtr="0"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r>
              <a:rPr lang="nl-NL" dirty="0"/>
              <a:t>Klikken om te bewerken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04809143-515D-9148-8C54-4980E579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2342"/>
            <a:ext cx="9144000" cy="40669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71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3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8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530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7"/>
            <a:ext cx="9144000" cy="587522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25AA-3901-4CE8-9D8C-01DFD0AFBEE0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B1BBA-39AD-4955-9279-B3CD98BFE7C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858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 sz="1265"/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</a:t>
            </a:r>
            <a:r>
              <a:rPr lang="nl-NL" dirty="0" err="1"/>
              <a:t>niveau</a:t>
            </a:r>
            <a:r>
              <a:rPr lang="nl-NL" sz="1371" b="0" i="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Titel</a:t>
            </a:r>
            <a:r>
              <a:rPr lang="nl-NL" sz="1371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 en object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57FD0-D2A2-CD46-B862-6AC96707F2F8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78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A2E5684-2511-554E-802C-4C08CCD5CA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15C8C-F166-42C6-93AF-213240CE3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990" y="555244"/>
            <a:ext cx="792525" cy="4727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Edit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32CC4-DAD3-484D-9D70-4D617A20C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91" y="2009508"/>
            <a:ext cx="8532019" cy="1890422"/>
          </a:xfrm>
        </p:spPr>
        <p:txBody>
          <a:bodyPr/>
          <a:lstStyle>
            <a:lvl1pPr>
              <a:spcBef>
                <a:spcPts val="0"/>
              </a:spcBef>
              <a:spcAft>
                <a:spcPts val="900"/>
              </a:spcAft>
              <a:defRPr sz="15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900"/>
              </a:spcAft>
              <a:defRPr sz="1500">
                <a:solidFill>
                  <a:schemeClr val="bg1"/>
                </a:solidFill>
              </a:defRPr>
            </a:lvl2pPr>
            <a:lvl3pPr>
              <a:spcBef>
                <a:spcPts val="0"/>
              </a:spcBef>
              <a:spcAft>
                <a:spcPts val="900"/>
              </a:spcAft>
              <a:defRPr sz="15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spcAft>
                <a:spcPts val="900"/>
              </a:spcAft>
              <a:defRPr sz="15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spcAft>
                <a:spcPts val="900"/>
              </a:spcAft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Espace réservé du texte 11">
            <a:extLst>
              <a:ext uri="{FF2B5EF4-FFF2-40B4-BE49-F238E27FC236}">
                <a16:creationId xmlns:a16="http://schemas.microsoft.com/office/drawing/2014/main" id="{AF8460B9-B81C-1349-862A-DAD84D45EB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05991" y="1095770"/>
            <a:ext cx="1892213" cy="491837"/>
          </a:xfrm>
          <a:prstGeom prst="rect">
            <a:avLst/>
          </a:prstGeom>
          <a:solidFill>
            <a:schemeClr val="bg1"/>
          </a:solidFill>
        </p:spPr>
        <p:txBody>
          <a:bodyPr wrap="none" lIns="144000" tIns="28800" rIns="144000" bIns="46800" anchor="ctr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2700" b="1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of the slide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043654-54BF-E844-B9E4-26D1634A6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45" y="4819555"/>
            <a:ext cx="1677318" cy="323945"/>
          </a:xfrm>
          <a:prstGeom prst="rect">
            <a:avLst/>
          </a:prstGeom>
        </p:spPr>
      </p:pic>
      <p:grpSp>
        <p:nvGrpSpPr>
          <p:cNvPr id="16" name="Graphic 21">
            <a:extLst>
              <a:ext uri="{FF2B5EF4-FFF2-40B4-BE49-F238E27FC236}">
                <a16:creationId xmlns:a16="http://schemas.microsoft.com/office/drawing/2014/main" id="{F5302C79-BFE1-8E4C-8D1D-EB260B122AF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5991" y="4664756"/>
            <a:ext cx="1235455" cy="253103"/>
            <a:chOff x="4838535" y="2488272"/>
            <a:chExt cx="6255514" cy="1281545"/>
          </a:xfrm>
        </p:grpSpPr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C69DA3A2-CAFE-0A44-865F-7BF79EDA263E}"/>
                </a:ext>
              </a:extLst>
            </p:cNvPr>
            <p:cNvSpPr/>
            <p:nvPr/>
          </p:nvSpPr>
          <p:spPr>
            <a:xfrm>
              <a:off x="4838535" y="2488272"/>
              <a:ext cx="1154957" cy="1281545"/>
            </a:xfrm>
            <a:custGeom>
              <a:avLst/>
              <a:gdLst>
                <a:gd name="connsiteX0" fmla="*/ 1154958 w 1154957"/>
                <a:gd name="connsiteY0" fmla="*/ 295792 h 1281545"/>
                <a:gd name="connsiteX1" fmla="*/ 859217 w 1154957"/>
                <a:gd name="connsiteY1" fmla="*/ 0 h 1281545"/>
                <a:gd name="connsiteX2" fmla="*/ 295741 w 1154957"/>
                <a:gd name="connsiteY2" fmla="*/ 0 h 1281545"/>
                <a:gd name="connsiteX3" fmla="*/ 0 w 1154957"/>
                <a:gd name="connsiteY3" fmla="*/ 295792 h 1281545"/>
                <a:gd name="connsiteX4" fmla="*/ 0 w 1154957"/>
                <a:gd name="connsiteY4" fmla="*/ 727137 h 1281545"/>
                <a:gd name="connsiteX5" fmla="*/ 295741 w 1154957"/>
                <a:gd name="connsiteY5" fmla="*/ 1022929 h 1281545"/>
                <a:gd name="connsiteX6" fmla="*/ 293921 w 1154957"/>
                <a:gd name="connsiteY6" fmla="*/ 1243088 h 1281545"/>
                <a:gd name="connsiteX7" fmla="*/ 316513 w 1154957"/>
                <a:gd name="connsiteY7" fmla="*/ 1278233 h 1281545"/>
                <a:gd name="connsiteX8" fmla="*/ 357754 w 1154957"/>
                <a:gd name="connsiteY8" fmla="*/ 1271585 h 1281545"/>
                <a:gd name="connsiteX9" fmla="*/ 630340 w 1154957"/>
                <a:gd name="connsiteY9" fmla="*/ 1022929 h 1281545"/>
                <a:gd name="connsiteX10" fmla="*/ 859217 w 1154957"/>
                <a:gd name="connsiteY10" fmla="*/ 1022929 h 1281545"/>
                <a:gd name="connsiteX11" fmla="*/ 1154958 w 1154957"/>
                <a:gd name="connsiteY11" fmla="*/ 727137 h 1281545"/>
                <a:gd name="connsiteX12" fmla="*/ 1154958 w 1154957"/>
                <a:gd name="connsiteY12" fmla="*/ 295792 h 128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54957" h="1281545">
                  <a:moveTo>
                    <a:pt x="1154958" y="295792"/>
                  </a:moveTo>
                  <a:cubicBezTo>
                    <a:pt x="1154958" y="132540"/>
                    <a:pt x="1022440" y="0"/>
                    <a:pt x="859217" y="0"/>
                  </a:cubicBezTo>
                  <a:lnTo>
                    <a:pt x="295741" y="0"/>
                  </a:lnTo>
                  <a:cubicBezTo>
                    <a:pt x="132518" y="0"/>
                    <a:pt x="0" y="132540"/>
                    <a:pt x="0" y="295792"/>
                  </a:cubicBezTo>
                  <a:lnTo>
                    <a:pt x="0" y="727137"/>
                  </a:lnTo>
                  <a:cubicBezTo>
                    <a:pt x="0" y="890390"/>
                    <a:pt x="132518" y="1022929"/>
                    <a:pt x="295741" y="1022929"/>
                  </a:cubicBezTo>
                  <a:cubicBezTo>
                    <a:pt x="295741" y="1022929"/>
                    <a:pt x="294672" y="1152169"/>
                    <a:pt x="293921" y="1243088"/>
                  </a:cubicBezTo>
                  <a:cubicBezTo>
                    <a:pt x="293797" y="1258253"/>
                    <a:pt x="302666" y="1272052"/>
                    <a:pt x="316513" y="1278233"/>
                  </a:cubicBezTo>
                  <a:cubicBezTo>
                    <a:pt x="330357" y="1284414"/>
                    <a:pt x="346550" y="1281804"/>
                    <a:pt x="357754" y="1271585"/>
                  </a:cubicBezTo>
                  <a:cubicBezTo>
                    <a:pt x="455639" y="1182294"/>
                    <a:pt x="630340" y="1022929"/>
                    <a:pt x="630340" y="1022929"/>
                  </a:cubicBezTo>
                  <a:lnTo>
                    <a:pt x="859217" y="1022929"/>
                  </a:lnTo>
                  <a:cubicBezTo>
                    <a:pt x="1022440" y="1022929"/>
                    <a:pt x="1154958" y="890390"/>
                    <a:pt x="1154958" y="727137"/>
                  </a:cubicBezTo>
                  <a:lnTo>
                    <a:pt x="1154958" y="295792"/>
                  </a:lnTo>
                  <a:close/>
                </a:path>
              </a:pathLst>
            </a:custGeom>
            <a:solidFill>
              <a:srgbClr val="2ED8C3"/>
            </a:solidFill>
            <a:ln w="159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4B92772A-0C83-604D-8E32-B73DCDE2EBFA}"/>
                </a:ext>
              </a:extLst>
            </p:cNvPr>
            <p:cNvSpPr/>
            <p:nvPr/>
          </p:nvSpPr>
          <p:spPr>
            <a:xfrm>
              <a:off x="6178711" y="2488272"/>
              <a:ext cx="4915338" cy="865664"/>
            </a:xfrm>
            <a:custGeom>
              <a:avLst/>
              <a:gdLst>
                <a:gd name="connsiteX0" fmla="*/ 3208987 w 4915338"/>
                <a:gd name="connsiteY0" fmla="*/ 865665 h 865664"/>
                <a:gd name="connsiteX1" fmla="*/ 3360804 w 4915338"/>
                <a:gd name="connsiteY1" fmla="*/ 819412 h 865664"/>
                <a:gd name="connsiteX2" fmla="*/ 3315564 w 4915338"/>
                <a:gd name="connsiteY2" fmla="*/ 721878 h 865664"/>
                <a:gd name="connsiteX3" fmla="*/ 3239153 w 4915338"/>
                <a:gd name="connsiteY3" fmla="*/ 747017 h 865664"/>
                <a:gd name="connsiteX4" fmla="*/ 3157717 w 4915338"/>
                <a:gd name="connsiteY4" fmla="*/ 672610 h 865664"/>
                <a:gd name="connsiteX5" fmla="*/ 3157717 w 4915338"/>
                <a:gd name="connsiteY5" fmla="*/ 504691 h 865664"/>
                <a:gd name="connsiteX6" fmla="*/ 3329633 w 4915338"/>
                <a:gd name="connsiteY6" fmla="*/ 504691 h 865664"/>
                <a:gd name="connsiteX7" fmla="*/ 3329633 w 4915338"/>
                <a:gd name="connsiteY7" fmla="*/ 394088 h 865664"/>
                <a:gd name="connsiteX8" fmla="*/ 3157717 w 4915338"/>
                <a:gd name="connsiteY8" fmla="*/ 394088 h 865664"/>
                <a:gd name="connsiteX9" fmla="*/ 3157717 w 4915338"/>
                <a:gd name="connsiteY9" fmla="*/ 235219 h 865664"/>
                <a:gd name="connsiteX10" fmla="*/ 3030052 w 4915338"/>
                <a:gd name="connsiteY10" fmla="*/ 235219 h 865664"/>
                <a:gd name="connsiteX11" fmla="*/ 3030052 w 4915338"/>
                <a:gd name="connsiteY11" fmla="*/ 394088 h 865664"/>
                <a:gd name="connsiteX12" fmla="*/ 2932521 w 4915338"/>
                <a:gd name="connsiteY12" fmla="*/ 394088 h 865664"/>
                <a:gd name="connsiteX13" fmla="*/ 2932521 w 4915338"/>
                <a:gd name="connsiteY13" fmla="*/ 504691 h 865664"/>
                <a:gd name="connsiteX14" fmla="*/ 3026032 w 4915338"/>
                <a:gd name="connsiteY14" fmla="*/ 504691 h 865664"/>
                <a:gd name="connsiteX15" fmla="*/ 3026032 w 4915338"/>
                <a:gd name="connsiteY15" fmla="*/ 685682 h 865664"/>
                <a:gd name="connsiteX16" fmla="*/ 3208987 w 4915338"/>
                <a:gd name="connsiteY16" fmla="*/ 865665 h 865664"/>
                <a:gd name="connsiteX17" fmla="*/ 2732465 w 4915338"/>
                <a:gd name="connsiteY17" fmla="*/ 394088 h 865664"/>
                <a:gd name="connsiteX18" fmla="*/ 2726435 w 4915338"/>
                <a:gd name="connsiteY18" fmla="*/ 438329 h 865664"/>
                <a:gd name="connsiteX19" fmla="*/ 2582675 w 4915338"/>
                <a:gd name="connsiteY19" fmla="*/ 385038 h 865664"/>
                <a:gd name="connsiteX20" fmla="*/ 2357479 w 4915338"/>
                <a:gd name="connsiteY20" fmla="*/ 625351 h 865664"/>
                <a:gd name="connsiteX21" fmla="*/ 2579660 w 4915338"/>
                <a:gd name="connsiteY21" fmla="*/ 865665 h 865664"/>
                <a:gd name="connsiteX22" fmla="*/ 2732465 w 4915338"/>
                <a:gd name="connsiteY22" fmla="*/ 793268 h 865664"/>
                <a:gd name="connsiteX23" fmla="*/ 2737490 w 4915338"/>
                <a:gd name="connsiteY23" fmla="*/ 856615 h 865664"/>
                <a:gd name="connsiteX24" fmla="*/ 2854116 w 4915338"/>
                <a:gd name="connsiteY24" fmla="*/ 856615 h 865664"/>
                <a:gd name="connsiteX25" fmla="*/ 2854116 w 4915338"/>
                <a:gd name="connsiteY25" fmla="*/ 394088 h 865664"/>
                <a:gd name="connsiteX26" fmla="*/ 2732465 w 4915338"/>
                <a:gd name="connsiteY26" fmla="*/ 394088 h 865664"/>
                <a:gd name="connsiteX27" fmla="*/ 3594040 w 4915338"/>
                <a:gd name="connsiteY27" fmla="*/ 865665 h 865664"/>
                <a:gd name="connsiteX28" fmla="*/ 3800125 w 4915338"/>
                <a:gd name="connsiteY28" fmla="*/ 715846 h 865664"/>
                <a:gd name="connsiteX29" fmla="*/ 3645310 w 4915338"/>
                <a:gd name="connsiteY29" fmla="*/ 572061 h 865664"/>
                <a:gd name="connsiteX30" fmla="*/ 3551814 w 4915338"/>
                <a:gd name="connsiteY30" fmla="*/ 524803 h 865664"/>
                <a:gd name="connsiteX31" fmla="*/ 3606099 w 4915338"/>
                <a:gd name="connsiteY31" fmla="*/ 490615 h 865664"/>
                <a:gd name="connsiteX32" fmla="*/ 3747850 w 4915338"/>
                <a:gd name="connsiteY32" fmla="*/ 534857 h 865664"/>
                <a:gd name="connsiteX33" fmla="*/ 3800125 w 4915338"/>
                <a:gd name="connsiteY33" fmla="*/ 437324 h 865664"/>
                <a:gd name="connsiteX34" fmla="*/ 3609115 w 4915338"/>
                <a:gd name="connsiteY34" fmla="*/ 385038 h 865664"/>
                <a:gd name="connsiteX35" fmla="*/ 3416094 w 4915338"/>
                <a:gd name="connsiteY35" fmla="*/ 530835 h 865664"/>
                <a:gd name="connsiteX36" fmla="*/ 3581964 w 4915338"/>
                <a:gd name="connsiteY36" fmla="*/ 674620 h 865664"/>
                <a:gd name="connsiteX37" fmla="*/ 3665409 w 4915338"/>
                <a:gd name="connsiteY37" fmla="*/ 723890 h 865664"/>
                <a:gd name="connsiteX38" fmla="*/ 3607105 w 4915338"/>
                <a:gd name="connsiteY38" fmla="*/ 760087 h 865664"/>
                <a:gd name="connsiteX39" fmla="*/ 3450263 w 4915338"/>
                <a:gd name="connsiteY39" fmla="*/ 709813 h 865664"/>
                <a:gd name="connsiteX40" fmla="*/ 3395978 w 4915338"/>
                <a:gd name="connsiteY40" fmla="*/ 807345 h 865664"/>
                <a:gd name="connsiteX41" fmla="*/ 3594040 w 4915338"/>
                <a:gd name="connsiteY41" fmla="*/ 865665 h 865664"/>
                <a:gd name="connsiteX42" fmla="*/ 2133303 w 4915338"/>
                <a:gd name="connsiteY42" fmla="*/ 865665 h 865664"/>
                <a:gd name="connsiteX43" fmla="*/ 2302189 w 4915338"/>
                <a:gd name="connsiteY43" fmla="*/ 813379 h 865664"/>
                <a:gd name="connsiteX44" fmla="*/ 2249914 w 4915338"/>
                <a:gd name="connsiteY44" fmla="*/ 714841 h 865664"/>
                <a:gd name="connsiteX45" fmla="*/ 2146368 w 4915338"/>
                <a:gd name="connsiteY45" fmla="*/ 746010 h 865664"/>
                <a:gd name="connsiteX46" fmla="*/ 2013662 w 4915338"/>
                <a:gd name="connsiteY46" fmla="*/ 625351 h 865664"/>
                <a:gd name="connsiteX47" fmla="*/ 2148378 w 4915338"/>
                <a:gd name="connsiteY47" fmla="*/ 504691 h 865664"/>
                <a:gd name="connsiteX48" fmla="*/ 2249914 w 4915338"/>
                <a:gd name="connsiteY48" fmla="*/ 535862 h 865664"/>
                <a:gd name="connsiteX49" fmla="*/ 2303194 w 4915338"/>
                <a:gd name="connsiteY49" fmla="*/ 436319 h 865664"/>
                <a:gd name="connsiteX50" fmla="*/ 2133303 w 4915338"/>
                <a:gd name="connsiteY50" fmla="*/ 385038 h 865664"/>
                <a:gd name="connsiteX51" fmla="*/ 1878947 w 4915338"/>
                <a:gd name="connsiteY51" fmla="*/ 625351 h 865664"/>
                <a:gd name="connsiteX52" fmla="*/ 2133303 w 4915338"/>
                <a:gd name="connsiteY52" fmla="*/ 865665 h 865664"/>
                <a:gd name="connsiteX53" fmla="*/ 1005328 w 4915338"/>
                <a:gd name="connsiteY53" fmla="*/ 626357 h 865664"/>
                <a:gd name="connsiteX54" fmla="*/ 775107 w 4915338"/>
                <a:gd name="connsiteY54" fmla="*/ 385038 h 865664"/>
                <a:gd name="connsiteX55" fmla="*/ 533832 w 4915338"/>
                <a:gd name="connsiteY55" fmla="*/ 625351 h 865664"/>
                <a:gd name="connsiteX56" fmla="*/ 788172 w 4915338"/>
                <a:gd name="connsiteY56" fmla="*/ 865665 h 865664"/>
                <a:gd name="connsiteX57" fmla="*/ 979183 w 4915338"/>
                <a:gd name="connsiteY57" fmla="*/ 802318 h 865664"/>
                <a:gd name="connsiteX58" fmla="*/ 924898 w 4915338"/>
                <a:gd name="connsiteY58" fmla="*/ 707801 h 865664"/>
                <a:gd name="connsiteX59" fmla="*/ 802242 w 4915338"/>
                <a:gd name="connsiteY59" fmla="*/ 755060 h 865664"/>
                <a:gd name="connsiteX60" fmla="*/ 663506 w 4915338"/>
                <a:gd name="connsiteY60" fmla="*/ 661550 h 865664"/>
                <a:gd name="connsiteX61" fmla="*/ 1003318 w 4915338"/>
                <a:gd name="connsiteY61" fmla="*/ 661550 h 865664"/>
                <a:gd name="connsiteX62" fmla="*/ 1005328 w 4915338"/>
                <a:gd name="connsiteY62" fmla="*/ 626357 h 865664"/>
                <a:gd name="connsiteX63" fmla="*/ 1807577 w 4915338"/>
                <a:gd name="connsiteY63" fmla="*/ 626357 h 865664"/>
                <a:gd name="connsiteX64" fmla="*/ 1577356 w 4915338"/>
                <a:gd name="connsiteY64" fmla="*/ 385038 h 865664"/>
                <a:gd name="connsiteX65" fmla="*/ 1336080 w 4915338"/>
                <a:gd name="connsiteY65" fmla="*/ 625351 h 865664"/>
                <a:gd name="connsiteX66" fmla="*/ 1590421 w 4915338"/>
                <a:gd name="connsiteY66" fmla="*/ 865665 h 865664"/>
                <a:gd name="connsiteX67" fmla="*/ 1781431 w 4915338"/>
                <a:gd name="connsiteY67" fmla="*/ 802318 h 865664"/>
                <a:gd name="connsiteX68" fmla="*/ 1727146 w 4915338"/>
                <a:gd name="connsiteY68" fmla="*/ 707801 h 865664"/>
                <a:gd name="connsiteX69" fmla="*/ 1604490 w 4915338"/>
                <a:gd name="connsiteY69" fmla="*/ 755060 h 865664"/>
                <a:gd name="connsiteX70" fmla="*/ 1465755 w 4915338"/>
                <a:gd name="connsiteY70" fmla="*/ 661550 h 865664"/>
                <a:gd name="connsiteX71" fmla="*/ 1805567 w 4915338"/>
                <a:gd name="connsiteY71" fmla="*/ 661550 h 865664"/>
                <a:gd name="connsiteX72" fmla="*/ 1807577 w 4915338"/>
                <a:gd name="connsiteY72" fmla="*/ 626357 h 865664"/>
                <a:gd name="connsiteX73" fmla="*/ 608216 w 4915338"/>
                <a:gd name="connsiteY73" fmla="*/ 149752 h 865664"/>
                <a:gd name="connsiteX74" fmla="*/ 0 w 4915338"/>
                <a:gd name="connsiteY74" fmla="*/ 149752 h 865664"/>
                <a:gd name="connsiteX75" fmla="*/ 0 w 4915338"/>
                <a:gd name="connsiteY75" fmla="*/ 272423 h 865664"/>
                <a:gd name="connsiteX76" fmla="*/ 235246 w 4915338"/>
                <a:gd name="connsiteY76" fmla="*/ 272423 h 865664"/>
                <a:gd name="connsiteX77" fmla="*/ 235246 w 4915338"/>
                <a:gd name="connsiteY77" fmla="*/ 856615 h 865664"/>
                <a:gd name="connsiteX78" fmla="*/ 373975 w 4915338"/>
                <a:gd name="connsiteY78" fmla="*/ 856615 h 865664"/>
                <a:gd name="connsiteX79" fmla="*/ 373975 w 4915338"/>
                <a:gd name="connsiteY79" fmla="*/ 272423 h 865664"/>
                <a:gd name="connsiteX80" fmla="*/ 608216 w 4915338"/>
                <a:gd name="connsiteY80" fmla="*/ 272423 h 865664"/>
                <a:gd name="connsiteX81" fmla="*/ 608216 w 4915338"/>
                <a:gd name="connsiteY81" fmla="*/ 149752 h 865664"/>
                <a:gd name="connsiteX82" fmla="*/ 1103849 w 4915338"/>
                <a:gd name="connsiteY82" fmla="*/ 856615 h 865664"/>
                <a:gd name="connsiteX83" fmla="*/ 1235550 w 4915338"/>
                <a:gd name="connsiteY83" fmla="*/ 856615 h 865664"/>
                <a:gd name="connsiteX84" fmla="*/ 1235550 w 4915338"/>
                <a:gd name="connsiteY84" fmla="*/ 138692 h 865664"/>
                <a:gd name="connsiteX85" fmla="*/ 1103849 w 4915338"/>
                <a:gd name="connsiteY85" fmla="*/ 138692 h 865664"/>
                <a:gd name="connsiteX86" fmla="*/ 1103849 w 4915338"/>
                <a:gd name="connsiteY86" fmla="*/ 856615 h 865664"/>
                <a:gd name="connsiteX87" fmla="*/ 2608820 w 4915338"/>
                <a:gd name="connsiteY87" fmla="*/ 746010 h 865664"/>
                <a:gd name="connsiteX88" fmla="*/ 2490184 w 4915338"/>
                <a:gd name="connsiteY88" fmla="*/ 625351 h 865664"/>
                <a:gd name="connsiteX89" fmla="*/ 2608820 w 4915338"/>
                <a:gd name="connsiteY89" fmla="*/ 504691 h 865664"/>
                <a:gd name="connsiteX90" fmla="*/ 2727440 w 4915338"/>
                <a:gd name="connsiteY90" fmla="*/ 625351 h 865664"/>
                <a:gd name="connsiteX91" fmla="*/ 2608820 w 4915338"/>
                <a:gd name="connsiteY91" fmla="*/ 746010 h 865664"/>
                <a:gd name="connsiteX92" fmla="*/ 780132 w 4915338"/>
                <a:gd name="connsiteY92" fmla="*/ 489609 h 865664"/>
                <a:gd name="connsiteX93" fmla="*/ 879658 w 4915338"/>
                <a:gd name="connsiteY93" fmla="*/ 577088 h 865664"/>
                <a:gd name="connsiteX94" fmla="*/ 664511 w 4915338"/>
                <a:gd name="connsiteY94" fmla="*/ 577088 h 865664"/>
                <a:gd name="connsiteX95" fmla="*/ 780132 w 4915338"/>
                <a:gd name="connsiteY95" fmla="*/ 489609 h 865664"/>
                <a:gd name="connsiteX96" fmla="*/ 1582381 w 4915338"/>
                <a:gd name="connsiteY96" fmla="*/ 489609 h 865664"/>
                <a:gd name="connsiteX97" fmla="*/ 1681906 w 4915338"/>
                <a:gd name="connsiteY97" fmla="*/ 577088 h 865664"/>
                <a:gd name="connsiteX98" fmla="*/ 1466776 w 4915338"/>
                <a:gd name="connsiteY98" fmla="*/ 577088 h 865664"/>
                <a:gd name="connsiteX99" fmla="*/ 1582381 w 4915338"/>
                <a:gd name="connsiteY99" fmla="*/ 489609 h 865664"/>
                <a:gd name="connsiteX100" fmla="*/ 4892033 w 4915338"/>
                <a:gd name="connsiteY100" fmla="*/ 201985 h 865664"/>
                <a:gd name="connsiteX101" fmla="*/ 4756615 w 4915338"/>
                <a:gd name="connsiteY101" fmla="*/ 394705 h 865664"/>
                <a:gd name="connsiteX102" fmla="*/ 4751446 w 4915338"/>
                <a:gd name="connsiteY102" fmla="*/ 401561 h 865664"/>
                <a:gd name="connsiteX103" fmla="*/ 4651953 w 4915338"/>
                <a:gd name="connsiteY103" fmla="*/ 449074 h 865664"/>
                <a:gd name="connsiteX104" fmla="*/ 4567103 w 4915338"/>
                <a:gd name="connsiteY104" fmla="*/ 416879 h 865664"/>
                <a:gd name="connsiteX105" fmla="*/ 4543893 w 4915338"/>
                <a:gd name="connsiteY105" fmla="*/ 393965 h 865664"/>
                <a:gd name="connsiteX106" fmla="*/ 4523124 w 4915338"/>
                <a:gd name="connsiteY106" fmla="*/ 373225 h 865664"/>
                <a:gd name="connsiteX107" fmla="*/ 4502306 w 4915338"/>
                <a:gd name="connsiteY107" fmla="*/ 394043 h 865664"/>
                <a:gd name="connsiteX108" fmla="*/ 4479080 w 4915338"/>
                <a:gd name="connsiteY108" fmla="*/ 416957 h 865664"/>
                <a:gd name="connsiteX109" fmla="*/ 4394214 w 4915338"/>
                <a:gd name="connsiteY109" fmla="*/ 449188 h 865664"/>
                <a:gd name="connsiteX110" fmla="*/ 4294737 w 4915338"/>
                <a:gd name="connsiteY110" fmla="*/ 401639 h 865664"/>
                <a:gd name="connsiteX111" fmla="*/ 4289568 w 4915338"/>
                <a:gd name="connsiteY111" fmla="*/ 394785 h 865664"/>
                <a:gd name="connsiteX112" fmla="*/ 4154167 w 4915338"/>
                <a:gd name="connsiteY112" fmla="*/ 202049 h 865664"/>
                <a:gd name="connsiteX113" fmla="*/ 4130462 w 4915338"/>
                <a:gd name="connsiteY113" fmla="*/ 127870 h 865664"/>
                <a:gd name="connsiteX114" fmla="*/ 4258302 w 4915338"/>
                <a:gd name="connsiteY114" fmla="*/ 0 h 865664"/>
                <a:gd name="connsiteX115" fmla="*/ 4349038 w 4915338"/>
                <a:gd name="connsiteY115" fmla="*/ 37789 h 865664"/>
                <a:gd name="connsiteX116" fmla="*/ 4390896 w 4915338"/>
                <a:gd name="connsiteY116" fmla="*/ 79647 h 865664"/>
                <a:gd name="connsiteX117" fmla="*/ 4421237 w 4915338"/>
                <a:gd name="connsiteY117" fmla="*/ 49262 h 865664"/>
                <a:gd name="connsiteX118" fmla="*/ 4432484 w 4915338"/>
                <a:gd name="connsiteY118" fmla="*/ 38011 h 865664"/>
                <a:gd name="connsiteX119" fmla="*/ 4606378 w 4915338"/>
                <a:gd name="connsiteY119" fmla="*/ 31139 h 865664"/>
                <a:gd name="connsiteX120" fmla="*/ 4620719 w 4915338"/>
                <a:gd name="connsiteY120" fmla="*/ 44961 h 865664"/>
                <a:gd name="connsiteX121" fmla="*/ 4655383 w 4915338"/>
                <a:gd name="connsiteY121" fmla="*/ 79631 h 865664"/>
                <a:gd name="connsiteX122" fmla="*/ 4697225 w 4915338"/>
                <a:gd name="connsiteY122" fmla="*/ 37773 h 865664"/>
                <a:gd name="connsiteX123" fmla="*/ 4787466 w 4915338"/>
                <a:gd name="connsiteY123" fmla="*/ 498 h 865664"/>
                <a:gd name="connsiteX124" fmla="*/ 4915338 w 4915338"/>
                <a:gd name="connsiteY124" fmla="*/ 128385 h 865664"/>
                <a:gd name="connsiteX125" fmla="*/ 4892033 w 4915338"/>
                <a:gd name="connsiteY125" fmla="*/ 201985 h 865664"/>
                <a:gd name="connsiteX126" fmla="*/ 4097617 w 4915338"/>
                <a:gd name="connsiteY126" fmla="*/ 205363 h 865664"/>
                <a:gd name="connsiteX127" fmla="*/ 4080500 w 4915338"/>
                <a:gd name="connsiteY127" fmla="*/ 205363 h 865664"/>
                <a:gd name="connsiteX128" fmla="*/ 4065792 w 4915338"/>
                <a:gd name="connsiteY128" fmla="*/ 244664 h 865664"/>
                <a:gd name="connsiteX129" fmla="*/ 4050845 w 4915338"/>
                <a:gd name="connsiteY129" fmla="*/ 205363 h 865664"/>
                <a:gd name="connsiteX130" fmla="*/ 4032213 w 4915338"/>
                <a:gd name="connsiteY130" fmla="*/ 205363 h 865664"/>
                <a:gd name="connsiteX131" fmla="*/ 4057050 w 4915338"/>
                <a:gd name="connsiteY131" fmla="*/ 263555 h 865664"/>
                <a:gd name="connsiteX132" fmla="*/ 4047288 w 4915338"/>
                <a:gd name="connsiteY132" fmla="*/ 288403 h 865664"/>
                <a:gd name="connsiteX133" fmla="*/ 4063638 w 4915338"/>
                <a:gd name="connsiteY133" fmla="*/ 288403 h 865664"/>
                <a:gd name="connsiteX134" fmla="*/ 4074789 w 4915338"/>
                <a:gd name="connsiteY134" fmla="*/ 261272 h 865664"/>
                <a:gd name="connsiteX135" fmla="*/ 4097617 w 4915338"/>
                <a:gd name="connsiteY135" fmla="*/ 205363 h 865664"/>
                <a:gd name="connsiteX136" fmla="*/ 4746533 w 4915338"/>
                <a:gd name="connsiteY136" fmla="*/ 204113 h 865664"/>
                <a:gd name="connsiteX137" fmla="*/ 4727151 w 4915338"/>
                <a:gd name="connsiteY137" fmla="*/ 212356 h 865664"/>
                <a:gd name="connsiteX138" fmla="*/ 4726529 w 4915338"/>
                <a:gd name="connsiteY138" fmla="*/ 205264 h 865664"/>
                <a:gd name="connsiteX139" fmla="*/ 4712587 w 4915338"/>
                <a:gd name="connsiteY139" fmla="*/ 205264 h 865664"/>
                <a:gd name="connsiteX140" fmla="*/ 4712587 w 4915338"/>
                <a:gd name="connsiteY140" fmla="*/ 288377 h 865664"/>
                <a:gd name="connsiteX141" fmla="*/ 4729193 w 4915338"/>
                <a:gd name="connsiteY141" fmla="*/ 288377 h 865664"/>
                <a:gd name="connsiteX142" fmla="*/ 4729193 w 4915338"/>
                <a:gd name="connsiteY142" fmla="*/ 257206 h 865664"/>
                <a:gd name="connsiteX143" fmla="*/ 4747043 w 4915338"/>
                <a:gd name="connsiteY143" fmla="*/ 264818 h 865664"/>
                <a:gd name="connsiteX144" fmla="*/ 4775055 w 4915338"/>
                <a:gd name="connsiteY144" fmla="*/ 234496 h 865664"/>
                <a:gd name="connsiteX145" fmla="*/ 4746533 w 4915338"/>
                <a:gd name="connsiteY145" fmla="*/ 204160 h 865664"/>
                <a:gd name="connsiteX146" fmla="*/ 4746533 w 4915338"/>
                <a:gd name="connsiteY146" fmla="*/ 204113 h 865664"/>
                <a:gd name="connsiteX147" fmla="*/ 4496404 w 4915338"/>
                <a:gd name="connsiteY147" fmla="*/ 204097 h 865664"/>
                <a:gd name="connsiteX148" fmla="*/ 4478538 w 4915338"/>
                <a:gd name="connsiteY148" fmla="*/ 211710 h 865664"/>
                <a:gd name="connsiteX149" fmla="*/ 4478538 w 4915338"/>
                <a:gd name="connsiteY149" fmla="*/ 173083 h 865664"/>
                <a:gd name="connsiteX150" fmla="*/ 4461931 w 4915338"/>
                <a:gd name="connsiteY150" fmla="*/ 173083 h 865664"/>
                <a:gd name="connsiteX151" fmla="*/ 4461931 w 4915338"/>
                <a:gd name="connsiteY151" fmla="*/ 263698 h 865664"/>
                <a:gd name="connsiteX152" fmla="*/ 4475363 w 4915338"/>
                <a:gd name="connsiteY152" fmla="*/ 263698 h 865664"/>
                <a:gd name="connsiteX153" fmla="*/ 4476001 w 4915338"/>
                <a:gd name="connsiteY153" fmla="*/ 255946 h 865664"/>
                <a:gd name="connsiteX154" fmla="*/ 4495893 w 4915338"/>
                <a:gd name="connsiteY154" fmla="*/ 264833 h 865664"/>
                <a:gd name="connsiteX155" fmla="*/ 4524400 w 4915338"/>
                <a:gd name="connsiteY155" fmla="*/ 234512 h 865664"/>
                <a:gd name="connsiteX156" fmla="*/ 4496404 w 4915338"/>
                <a:gd name="connsiteY156" fmla="*/ 204176 h 865664"/>
                <a:gd name="connsiteX157" fmla="*/ 4496404 w 4915338"/>
                <a:gd name="connsiteY157" fmla="*/ 204097 h 865664"/>
                <a:gd name="connsiteX158" fmla="*/ 4000261 w 4915338"/>
                <a:gd name="connsiteY158" fmla="*/ 204222 h 865664"/>
                <a:gd name="connsiteX159" fmla="*/ 3982394 w 4915338"/>
                <a:gd name="connsiteY159" fmla="*/ 211829 h 865664"/>
                <a:gd name="connsiteX160" fmla="*/ 3982394 w 4915338"/>
                <a:gd name="connsiteY160" fmla="*/ 173163 h 865664"/>
                <a:gd name="connsiteX161" fmla="*/ 3965788 w 4915338"/>
                <a:gd name="connsiteY161" fmla="*/ 173163 h 865664"/>
                <a:gd name="connsiteX162" fmla="*/ 3965788 w 4915338"/>
                <a:gd name="connsiteY162" fmla="*/ 263681 h 865664"/>
                <a:gd name="connsiteX163" fmla="*/ 3979220 w 4915338"/>
                <a:gd name="connsiteY163" fmla="*/ 263681 h 865664"/>
                <a:gd name="connsiteX164" fmla="*/ 3979858 w 4915338"/>
                <a:gd name="connsiteY164" fmla="*/ 255948 h 865664"/>
                <a:gd name="connsiteX165" fmla="*/ 3999750 w 4915338"/>
                <a:gd name="connsiteY165" fmla="*/ 264822 h 865664"/>
                <a:gd name="connsiteX166" fmla="*/ 4028273 w 4915338"/>
                <a:gd name="connsiteY166" fmla="*/ 234522 h 865664"/>
                <a:gd name="connsiteX167" fmla="*/ 4000261 w 4915338"/>
                <a:gd name="connsiteY167" fmla="*/ 204222 h 865664"/>
                <a:gd name="connsiteX168" fmla="*/ 4449632 w 4915338"/>
                <a:gd name="connsiteY168" fmla="*/ 234622 h 865664"/>
                <a:gd name="connsiteX169" fmla="*/ 4420615 w 4915338"/>
                <a:gd name="connsiteY169" fmla="*/ 204160 h 865664"/>
                <a:gd name="connsiteX170" fmla="*/ 4390194 w 4915338"/>
                <a:gd name="connsiteY170" fmla="*/ 234496 h 865664"/>
                <a:gd name="connsiteX171" fmla="*/ 4422258 w 4915338"/>
                <a:gd name="connsiteY171" fmla="*/ 264818 h 865664"/>
                <a:gd name="connsiteX172" fmla="*/ 4446346 w 4915338"/>
                <a:gd name="connsiteY172" fmla="*/ 256828 h 865664"/>
                <a:gd name="connsiteX173" fmla="*/ 4439518 w 4915338"/>
                <a:gd name="connsiteY173" fmla="*/ 244897 h 865664"/>
                <a:gd name="connsiteX174" fmla="*/ 4424061 w 4915338"/>
                <a:gd name="connsiteY174" fmla="*/ 250855 h 865664"/>
                <a:gd name="connsiteX175" fmla="*/ 4406577 w 4915338"/>
                <a:gd name="connsiteY175" fmla="*/ 239067 h 865664"/>
                <a:gd name="connsiteX176" fmla="*/ 4449393 w 4915338"/>
                <a:gd name="connsiteY176" fmla="*/ 239067 h 865664"/>
                <a:gd name="connsiteX177" fmla="*/ 4449648 w 4915338"/>
                <a:gd name="connsiteY177" fmla="*/ 234622 h 865664"/>
                <a:gd name="connsiteX178" fmla="*/ 4449632 w 4915338"/>
                <a:gd name="connsiteY178" fmla="*/ 234622 h 865664"/>
                <a:gd name="connsiteX179" fmla="*/ 4667714 w 4915338"/>
                <a:gd name="connsiteY179" fmla="*/ 234576 h 865664"/>
                <a:gd name="connsiteX180" fmla="*/ 4638697 w 4915338"/>
                <a:gd name="connsiteY180" fmla="*/ 204113 h 865664"/>
                <a:gd name="connsiteX181" fmla="*/ 4608292 w 4915338"/>
                <a:gd name="connsiteY181" fmla="*/ 234450 h 865664"/>
                <a:gd name="connsiteX182" fmla="*/ 4640356 w 4915338"/>
                <a:gd name="connsiteY182" fmla="*/ 264771 h 865664"/>
                <a:gd name="connsiteX183" fmla="*/ 4664427 w 4915338"/>
                <a:gd name="connsiteY183" fmla="*/ 256780 h 865664"/>
                <a:gd name="connsiteX184" fmla="*/ 4657584 w 4915338"/>
                <a:gd name="connsiteY184" fmla="*/ 244851 h 865664"/>
                <a:gd name="connsiteX185" fmla="*/ 4642126 w 4915338"/>
                <a:gd name="connsiteY185" fmla="*/ 250807 h 865664"/>
                <a:gd name="connsiteX186" fmla="*/ 4624643 w 4915338"/>
                <a:gd name="connsiteY186" fmla="*/ 239019 h 865664"/>
                <a:gd name="connsiteX187" fmla="*/ 4667474 w 4915338"/>
                <a:gd name="connsiteY187" fmla="*/ 239019 h 865664"/>
                <a:gd name="connsiteX188" fmla="*/ 4667714 w 4915338"/>
                <a:gd name="connsiteY188" fmla="*/ 234576 h 865664"/>
                <a:gd name="connsiteX189" fmla="*/ 4570294 w 4915338"/>
                <a:gd name="connsiteY189" fmla="*/ 204160 h 865664"/>
                <a:gd name="connsiteX190" fmla="*/ 4553560 w 4915338"/>
                <a:gd name="connsiteY190" fmla="*/ 210463 h 865664"/>
                <a:gd name="connsiteX191" fmla="*/ 4553560 w 4915338"/>
                <a:gd name="connsiteY191" fmla="*/ 173083 h 865664"/>
                <a:gd name="connsiteX192" fmla="*/ 4536938 w 4915338"/>
                <a:gd name="connsiteY192" fmla="*/ 173083 h 865664"/>
                <a:gd name="connsiteX193" fmla="*/ 4536938 w 4915338"/>
                <a:gd name="connsiteY193" fmla="*/ 263698 h 865664"/>
                <a:gd name="connsiteX194" fmla="*/ 4553544 w 4915338"/>
                <a:gd name="connsiteY194" fmla="*/ 263698 h 865664"/>
                <a:gd name="connsiteX195" fmla="*/ 4553544 w 4915338"/>
                <a:gd name="connsiteY195" fmla="*/ 233220 h 865664"/>
                <a:gd name="connsiteX196" fmla="*/ 4566976 w 4915338"/>
                <a:gd name="connsiteY196" fmla="*/ 219132 h 865664"/>
                <a:gd name="connsiteX197" fmla="*/ 4579913 w 4915338"/>
                <a:gd name="connsiteY197" fmla="*/ 233724 h 865664"/>
                <a:gd name="connsiteX198" fmla="*/ 4579913 w 4915338"/>
                <a:gd name="connsiteY198" fmla="*/ 263666 h 865664"/>
                <a:gd name="connsiteX199" fmla="*/ 4596503 w 4915338"/>
                <a:gd name="connsiteY199" fmla="*/ 263666 h 865664"/>
                <a:gd name="connsiteX200" fmla="*/ 4596503 w 4915338"/>
                <a:gd name="connsiteY200" fmla="*/ 231391 h 865664"/>
                <a:gd name="connsiteX201" fmla="*/ 4570278 w 4915338"/>
                <a:gd name="connsiteY201" fmla="*/ 204113 h 865664"/>
                <a:gd name="connsiteX202" fmla="*/ 4570294 w 4915338"/>
                <a:gd name="connsiteY202" fmla="*/ 204160 h 865664"/>
                <a:gd name="connsiteX203" fmla="*/ 4374115 w 4915338"/>
                <a:gd name="connsiteY203" fmla="*/ 174469 h 865664"/>
                <a:gd name="connsiteX204" fmla="*/ 4365740 w 4915338"/>
                <a:gd name="connsiteY204" fmla="*/ 206446 h 865664"/>
                <a:gd name="connsiteX205" fmla="*/ 4357253 w 4915338"/>
                <a:gd name="connsiteY205" fmla="*/ 238547 h 865664"/>
                <a:gd name="connsiteX206" fmla="*/ 4347507 w 4915338"/>
                <a:gd name="connsiteY206" fmla="*/ 207580 h 865664"/>
                <a:gd name="connsiteX207" fmla="*/ 4336595 w 4915338"/>
                <a:gd name="connsiteY207" fmla="*/ 174485 h 865664"/>
                <a:gd name="connsiteX208" fmla="*/ 4324934 w 4915338"/>
                <a:gd name="connsiteY208" fmla="*/ 174485 h 865664"/>
                <a:gd name="connsiteX209" fmla="*/ 4314183 w 4915338"/>
                <a:gd name="connsiteY209" fmla="*/ 207580 h 865664"/>
                <a:gd name="connsiteX210" fmla="*/ 4304930 w 4915338"/>
                <a:gd name="connsiteY210" fmla="*/ 238925 h 865664"/>
                <a:gd name="connsiteX211" fmla="*/ 4297321 w 4915338"/>
                <a:gd name="connsiteY211" fmla="*/ 206572 h 865664"/>
                <a:gd name="connsiteX212" fmla="*/ 4288819 w 4915338"/>
                <a:gd name="connsiteY212" fmla="*/ 174469 h 865664"/>
                <a:gd name="connsiteX213" fmla="*/ 4270330 w 4915338"/>
                <a:gd name="connsiteY213" fmla="*/ 174469 h 865664"/>
                <a:gd name="connsiteX214" fmla="*/ 4297704 w 4915338"/>
                <a:gd name="connsiteY214" fmla="*/ 263682 h 865664"/>
                <a:gd name="connsiteX215" fmla="*/ 4310897 w 4915338"/>
                <a:gd name="connsiteY215" fmla="*/ 263682 h 865664"/>
                <a:gd name="connsiteX216" fmla="*/ 4330534 w 4915338"/>
                <a:gd name="connsiteY216" fmla="*/ 201119 h 865664"/>
                <a:gd name="connsiteX217" fmla="*/ 4350809 w 4915338"/>
                <a:gd name="connsiteY217" fmla="*/ 263682 h 865664"/>
                <a:gd name="connsiteX218" fmla="*/ 4363985 w 4915338"/>
                <a:gd name="connsiteY218" fmla="*/ 263682 h 865664"/>
                <a:gd name="connsiteX219" fmla="*/ 4391487 w 4915338"/>
                <a:gd name="connsiteY219" fmla="*/ 174469 h 865664"/>
                <a:gd name="connsiteX220" fmla="*/ 4374115 w 4915338"/>
                <a:gd name="connsiteY220" fmla="*/ 174469 h 865664"/>
                <a:gd name="connsiteX221" fmla="*/ 4680140 w 4915338"/>
                <a:gd name="connsiteY221" fmla="*/ 263636 h 865664"/>
                <a:gd name="connsiteX222" fmla="*/ 4696746 w 4915338"/>
                <a:gd name="connsiteY222" fmla="*/ 263636 h 865664"/>
                <a:gd name="connsiteX223" fmla="*/ 4696746 w 4915338"/>
                <a:gd name="connsiteY223" fmla="*/ 173083 h 865664"/>
                <a:gd name="connsiteX224" fmla="*/ 4680140 w 4915338"/>
                <a:gd name="connsiteY224" fmla="*/ 173083 h 865664"/>
                <a:gd name="connsiteX225" fmla="*/ 4680140 w 4915338"/>
                <a:gd name="connsiteY225" fmla="*/ 263636 h 865664"/>
                <a:gd name="connsiteX226" fmla="*/ 4492719 w 4915338"/>
                <a:gd name="connsiteY226" fmla="*/ 249736 h 865664"/>
                <a:gd name="connsiteX227" fmla="*/ 4477756 w 4915338"/>
                <a:gd name="connsiteY227" fmla="*/ 234512 h 865664"/>
                <a:gd name="connsiteX228" fmla="*/ 4492719 w 4915338"/>
                <a:gd name="connsiteY228" fmla="*/ 219274 h 865664"/>
                <a:gd name="connsiteX229" fmla="*/ 4507459 w 4915338"/>
                <a:gd name="connsiteY229" fmla="*/ 234504 h 865664"/>
                <a:gd name="connsiteX230" fmla="*/ 4492719 w 4915338"/>
                <a:gd name="connsiteY230" fmla="*/ 249736 h 865664"/>
                <a:gd name="connsiteX231" fmla="*/ 3996592 w 4915338"/>
                <a:gd name="connsiteY231" fmla="*/ 249735 h 865664"/>
                <a:gd name="connsiteX232" fmla="*/ 3981629 w 4915338"/>
                <a:gd name="connsiteY232" fmla="*/ 234522 h 865664"/>
                <a:gd name="connsiteX233" fmla="*/ 3996592 w 4915338"/>
                <a:gd name="connsiteY233" fmla="*/ 219309 h 865664"/>
                <a:gd name="connsiteX234" fmla="*/ 4011539 w 4915338"/>
                <a:gd name="connsiteY234" fmla="*/ 234522 h 865664"/>
                <a:gd name="connsiteX235" fmla="*/ 3996592 w 4915338"/>
                <a:gd name="connsiteY235" fmla="*/ 249735 h 865664"/>
                <a:gd name="connsiteX236" fmla="*/ 4743390 w 4915338"/>
                <a:gd name="connsiteY236" fmla="*/ 249720 h 865664"/>
                <a:gd name="connsiteX237" fmla="*/ 4728427 w 4915338"/>
                <a:gd name="connsiteY237" fmla="*/ 234496 h 865664"/>
                <a:gd name="connsiteX238" fmla="*/ 4743390 w 4915338"/>
                <a:gd name="connsiteY238" fmla="*/ 219258 h 865664"/>
                <a:gd name="connsiteX239" fmla="*/ 4758130 w 4915338"/>
                <a:gd name="connsiteY239" fmla="*/ 234488 h 865664"/>
                <a:gd name="connsiteX240" fmla="*/ 4743390 w 4915338"/>
                <a:gd name="connsiteY240" fmla="*/ 249720 h 865664"/>
                <a:gd name="connsiteX241" fmla="*/ 4639367 w 4915338"/>
                <a:gd name="connsiteY241" fmla="*/ 217319 h 865664"/>
                <a:gd name="connsiteX242" fmla="*/ 4651969 w 4915338"/>
                <a:gd name="connsiteY242" fmla="*/ 228350 h 865664"/>
                <a:gd name="connsiteX243" fmla="*/ 4624771 w 4915338"/>
                <a:gd name="connsiteY243" fmla="*/ 228350 h 865664"/>
                <a:gd name="connsiteX244" fmla="*/ 4639335 w 4915338"/>
                <a:gd name="connsiteY244" fmla="*/ 217319 h 865664"/>
                <a:gd name="connsiteX245" fmla="*/ 4639367 w 4915338"/>
                <a:gd name="connsiteY245" fmla="*/ 217319 h 865664"/>
                <a:gd name="connsiteX246" fmla="*/ 4421285 w 4915338"/>
                <a:gd name="connsiteY246" fmla="*/ 217287 h 865664"/>
                <a:gd name="connsiteX247" fmla="*/ 4433888 w 4915338"/>
                <a:gd name="connsiteY247" fmla="*/ 228319 h 865664"/>
                <a:gd name="connsiteX248" fmla="*/ 4406689 w 4915338"/>
                <a:gd name="connsiteY248" fmla="*/ 228319 h 865664"/>
                <a:gd name="connsiteX249" fmla="*/ 4421253 w 4915338"/>
                <a:gd name="connsiteY249" fmla="*/ 217287 h 865664"/>
                <a:gd name="connsiteX250" fmla="*/ 4421285 w 4915338"/>
                <a:gd name="connsiteY250" fmla="*/ 217287 h 86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</a:cxnLst>
              <a:rect l="l" t="t" r="r" b="b"/>
              <a:pathLst>
                <a:path w="4915338" h="865664">
                  <a:moveTo>
                    <a:pt x="3208987" y="865665"/>
                  </a:moveTo>
                  <a:cubicBezTo>
                    <a:pt x="3296453" y="865665"/>
                    <a:pt x="3342698" y="832484"/>
                    <a:pt x="3360804" y="819412"/>
                  </a:cubicBezTo>
                  <a:lnTo>
                    <a:pt x="3315564" y="721878"/>
                  </a:lnTo>
                  <a:cubicBezTo>
                    <a:pt x="3303488" y="728918"/>
                    <a:pt x="3278363" y="747017"/>
                    <a:pt x="3239153" y="747017"/>
                  </a:cubicBezTo>
                  <a:cubicBezTo>
                    <a:pt x="3191903" y="747017"/>
                    <a:pt x="3157717" y="726906"/>
                    <a:pt x="3157717" y="672610"/>
                  </a:cubicBezTo>
                  <a:lnTo>
                    <a:pt x="3157717" y="504691"/>
                  </a:lnTo>
                  <a:lnTo>
                    <a:pt x="3329633" y="504691"/>
                  </a:lnTo>
                  <a:lnTo>
                    <a:pt x="3329633" y="394088"/>
                  </a:lnTo>
                  <a:lnTo>
                    <a:pt x="3157717" y="394088"/>
                  </a:lnTo>
                  <a:lnTo>
                    <a:pt x="3157717" y="235219"/>
                  </a:lnTo>
                  <a:lnTo>
                    <a:pt x="3030052" y="235219"/>
                  </a:lnTo>
                  <a:lnTo>
                    <a:pt x="3030052" y="394088"/>
                  </a:lnTo>
                  <a:lnTo>
                    <a:pt x="2932521" y="394088"/>
                  </a:lnTo>
                  <a:lnTo>
                    <a:pt x="2932521" y="504691"/>
                  </a:lnTo>
                  <a:lnTo>
                    <a:pt x="3026032" y="504691"/>
                  </a:lnTo>
                  <a:lnTo>
                    <a:pt x="3026032" y="685682"/>
                  </a:lnTo>
                  <a:cubicBezTo>
                    <a:pt x="3026032" y="801313"/>
                    <a:pt x="3095392" y="865665"/>
                    <a:pt x="3208987" y="865665"/>
                  </a:cubicBezTo>
                  <a:close/>
                  <a:moveTo>
                    <a:pt x="2732465" y="394088"/>
                  </a:moveTo>
                  <a:lnTo>
                    <a:pt x="2726435" y="438329"/>
                  </a:lnTo>
                  <a:cubicBezTo>
                    <a:pt x="2692250" y="407160"/>
                    <a:pt x="2643995" y="385038"/>
                    <a:pt x="2582675" y="385038"/>
                  </a:cubicBezTo>
                  <a:cubicBezTo>
                    <a:pt x="2454994" y="385038"/>
                    <a:pt x="2357479" y="488604"/>
                    <a:pt x="2357479" y="625351"/>
                  </a:cubicBezTo>
                  <a:cubicBezTo>
                    <a:pt x="2357479" y="762099"/>
                    <a:pt x="2451979" y="865665"/>
                    <a:pt x="2579660" y="865665"/>
                  </a:cubicBezTo>
                  <a:cubicBezTo>
                    <a:pt x="2648031" y="865665"/>
                    <a:pt x="2698296" y="835499"/>
                    <a:pt x="2732465" y="793268"/>
                  </a:cubicBezTo>
                  <a:lnTo>
                    <a:pt x="2737490" y="856615"/>
                  </a:lnTo>
                  <a:lnTo>
                    <a:pt x="2854116" y="856615"/>
                  </a:lnTo>
                  <a:lnTo>
                    <a:pt x="2854116" y="394088"/>
                  </a:lnTo>
                  <a:lnTo>
                    <a:pt x="2732465" y="394088"/>
                  </a:lnTo>
                  <a:close/>
                  <a:moveTo>
                    <a:pt x="3594040" y="865665"/>
                  </a:moveTo>
                  <a:cubicBezTo>
                    <a:pt x="3728740" y="865665"/>
                    <a:pt x="3800125" y="804330"/>
                    <a:pt x="3800125" y="715846"/>
                  </a:cubicBezTo>
                  <a:cubicBezTo>
                    <a:pt x="3800125" y="618312"/>
                    <a:pt x="3720700" y="590158"/>
                    <a:pt x="3645310" y="572061"/>
                  </a:cubicBezTo>
                  <a:cubicBezTo>
                    <a:pt x="3575934" y="555972"/>
                    <a:pt x="3551814" y="547927"/>
                    <a:pt x="3551814" y="524803"/>
                  </a:cubicBezTo>
                  <a:cubicBezTo>
                    <a:pt x="3551814" y="501676"/>
                    <a:pt x="3572919" y="490615"/>
                    <a:pt x="3606099" y="490615"/>
                  </a:cubicBezTo>
                  <a:cubicBezTo>
                    <a:pt x="3657370" y="490615"/>
                    <a:pt x="3706630" y="508714"/>
                    <a:pt x="3747850" y="534857"/>
                  </a:cubicBezTo>
                  <a:lnTo>
                    <a:pt x="3800125" y="437324"/>
                  </a:lnTo>
                  <a:cubicBezTo>
                    <a:pt x="3758905" y="409170"/>
                    <a:pt x="3688540" y="385038"/>
                    <a:pt x="3609115" y="385038"/>
                  </a:cubicBezTo>
                  <a:cubicBezTo>
                    <a:pt x="3492488" y="385038"/>
                    <a:pt x="3416094" y="442351"/>
                    <a:pt x="3416094" y="530835"/>
                  </a:cubicBezTo>
                  <a:cubicBezTo>
                    <a:pt x="3416094" y="622334"/>
                    <a:pt x="3503559" y="655516"/>
                    <a:pt x="3581964" y="674620"/>
                  </a:cubicBezTo>
                  <a:cubicBezTo>
                    <a:pt x="3643284" y="688697"/>
                    <a:pt x="3665409" y="699759"/>
                    <a:pt x="3665409" y="723890"/>
                  </a:cubicBezTo>
                  <a:cubicBezTo>
                    <a:pt x="3665409" y="748022"/>
                    <a:pt x="3645310" y="760087"/>
                    <a:pt x="3607105" y="760087"/>
                  </a:cubicBezTo>
                  <a:cubicBezTo>
                    <a:pt x="3543759" y="760087"/>
                    <a:pt x="3485454" y="735955"/>
                    <a:pt x="3450263" y="709813"/>
                  </a:cubicBezTo>
                  <a:lnTo>
                    <a:pt x="3395978" y="807345"/>
                  </a:lnTo>
                  <a:cubicBezTo>
                    <a:pt x="3444233" y="840526"/>
                    <a:pt x="3513609" y="865665"/>
                    <a:pt x="3594040" y="865665"/>
                  </a:cubicBezTo>
                  <a:close/>
                  <a:moveTo>
                    <a:pt x="2133303" y="865665"/>
                  </a:moveTo>
                  <a:cubicBezTo>
                    <a:pt x="2224773" y="865665"/>
                    <a:pt x="2274033" y="831478"/>
                    <a:pt x="2302189" y="813379"/>
                  </a:cubicBezTo>
                  <a:lnTo>
                    <a:pt x="2249914" y="714841"/>
                  </a:lnTo>
                  <a:cubicBezTo>
                    <a:pt x="2228809" y="728918"/>
                    <a:pt x="2197638" y="746010"/>
                    <a:pt x="2146368" y="746010"/>
                  </a:cubicBezTo>
                  <a:cubicBezTo>
                    <a:pt x="2066943" y="746010"/>
                    <a:pt x="2013662" y="695736"/>
                    <a:pt x="2013662" y="625351"/>
                  </a:cubicBezTo>
                  <a:cubicBezTo>
                    <a:pt x="2013662" y="554967"/>
                    <a:pt x="2067948" y="504691"/>
                    <a:pt x="2148378" y="504691"/>
                  </a:cubicBezTo>
                  <a:cubicBezTo>
                    <a:pt x="2196633" y="504691"/>
                    <a:pt x="2228809" y="521785"/>
                    <a:pt x="2249914" y="535862"/>
                  </a:cubicBezTo>
                  <a:lnTo>
                    <a:pt x="2303194" y="436319"/>
                  </a:lnTo>
                  <a:cubicBezTo>
                    <a:pt x="2276059" y="417214"/>
                    <a:pt x="2224773" y="385038"/>
                    <a:pt x="2133303" y="385038"/>
                  </a:cubicBezTo>
                  <a:cubicBezTo>
                    <a:pt x="1988522" y="385038"/>
                    <a:pt x="1878947" y="490615"/>
                    <a:pt x="1878947" y="625351"/>
                  </a:cubicBezTo>
                  <a:cubicBezTo>
                    <a:pt x="1878947" y="761094"/>
                    <a:pt x="1985507" y="865665"/>
                    <a:pt x="2133303" y="865665"/>
                  </a:cubicBezTo>
                  <a:close/>
                  <a:moveTo>
                    <a:pt x="1005328" y="626357"/>
                  </a:moveTo>
                  <a:cubicBezTo>
                    <a:pt x="1005328" y="487599"/>
                    <a:pt x="914848" y="385038"/>
                    <a:pt x="775107" y="385038"/>
                  </a:cubicBezTo>
                  <a:cubicBezTo>
                    <a:pt x="633357" y="385038"/>
                    <a:pt x="533832" y="490615"/>
                    <a:pt x="533832" y="625351"/>
                  </a:cubicBezTo>
                  <a:cubicBezTo>
                    <a:pt x="533832" y="761094"/>
                    <a:pt x="641397" y="865665"/>
                    <a:pt x="788172" y="865665"/>
                  </a:cubicBezTo>
                  <a:cubicBezTo>
                    <a:pt x="893727" y="865665"/>
                    <a:pt x="951044" y="827456"/>
                    <a:pt x="979183" y="802318"/>
                  </a:cubicBezTo>
                  <a:lnTo>
                    <a:pt x="924898" y="707801"/>
                  </a:lnTo>
                  <a:cubicBezTo>
                    <a:pt x="904798" y="723890"/>
                    <a:pt x="869608" y="755060"/>
                    <a:pt x="802242" y="755060"/>
                  </a:cubicBezTo>
                  <a:cubicBezTo>
                    <a:pt x="729867" y="755060"/>
                    <a:pt x="678597" y="714841"/>
                    <a:pt x="663506" y="661550"/>
                  </a:cubicBezTo>
                  <a:lnTo>
                    <a:pt x="1003318" y="661550"/>
                  </a:lnTo>
                  <a:cubicBezTo>
                    <a:pt x="1003318" y="661550"/>
                    <a:pt x="1005328" y="643451"/>
                    <a:pt x="1005328" y="626357"/>
                  </a:cubicBezTo>
                  <a:close/>
                  <a:moveTo>
                    <a:pt x="1807577" y="626357"/>
                  </a:moveTo>
                  <a:cubicBezTo>
                    <a:pt x="1807577" y="487599"/>
                    <a:pt x="1717097" y="385038"/>
                    <a:pt x="1577356" y="385038"/>
                  </a:cubicBezTo>
                  <a:cubicBezTo>
                    <a:pt x="1435605" y="385038"/>
                    <a:pt x="1336080" y="490615"/>
                    <a:pt x="1336080" y="625351"/>
                  </a:cubicBezTo>
                  <a:cubicBezTo>
                    <a:pt x="1336080" y="761094"/>
                    <a:pt x="1443645" y="865665"/>
                    <a:pt x="1590421" y="865665"/>
                  </a:cubicBezTo>
                  <a:cubicBezTo>
                    <a:pt x="1695976" y="865665"/>
                    <a:pt x="1753292" y="827456"/>
                    <a:pt x="1781431" y="802318"/>
                  </a:cubicBezTo>
                  <a:lnTo>
                    <a:pt x="1727146" y="707801"/>
                  </a:lnTo>
                  <a:cubicBezTo>
                    <a:pt x="1707047" y="723890"/>
                    <a:pt x="1671856" y="755060"/>
                    <a:pt x="1604490" y="755060"/>
                  </a:cubicBezTo>
                  <a:cubicBezTo>
                    <a:pt x="1532116" y="755060"/>
                    <a:pt x="1480846" y="714841"/>
                    <a:pt x="1465755" y="661550"/>
                  </a:cubicBezTo>
                  <a:lnTo>
                    <a:pt x="1805567" y="661550"/>
                  </a:lnTo>
                  <a:cubicBezTo>
                    <a:pt x="1805567" y="661550"/>
                    <a:pt x="1807577" y="643451"/>
                    <a:pt x="1807577" y="626357"/>
                  </a:cubicBezTo>
                  <a:close/>
                  <a:moveTo>
                    <a:pt x="608216" y="149752"/>
                  </a:moveTo>
                  <a:lnTo>
                    <a:pt x="0" y="149752"/>
                  </a:lnTo>
                  <a:lnTo>
                    <a:pt x="0" y="272423"/>
                  </a:lnTo>
                  <a:lnTo>
                    <a:pt x="235246" y="272423"/>
                  </a:lnTo>
                  <a:lnTo>
                    <a:pt x="235246" y="856615"/>
                  </a:lnTo>
                  <a:lnTo>
                    <a:pt x="373975" y="856615"/>
                  </a:lnTo>
                  <a:lnTo>
                    <a:pt x="373975" y="272423"/>
                  </a:lnTo>
                  <a:lnTo>
                    <a:pt x="608216" y="272423"/>
                  </a:lnTo>
                  <a:lnTo>
                    <a:pt x="608216" y="149752"/>
                  </a:lnTo>
                  <a:close/>
                  <a:moveTo>
                    <a:pt x="1103849" y="856615"/>
                  </a:moveTo>
                  <a:lnTo>
                    <a:pt x="1235550" y="856615"/>
                  </a:lnTo>
                  <a:lnTo>
                    <a:pt x="1235550" y="138692"/>
                  </a:lnTo>
                  <a:lnTo>
                    <a:pt x="1103849" y="138692"/>
                  </a:lnTo>
                  <a:lnTo>
                    <a:pt x="1103849" y="856615"/>
                  </a:lnTo>
                  <a:close/>
                  <a:moveTo>
                    <a:pt x="2608820" y="746010"/>
                  </a:moveTo>
                  <a:cubicBezTo>
                    <a:pt x="2541455" y="746010"/>
                    <a:pt x="2490184" y="693724"/>
                    <a:pt x="2490184" y="625351"/>
                  </a:cubicBezTo>
                  <a:cubicBezTo>
                    <a:pt x="2490184" y="555972"/>
                    <a:pt x="2541455" y="504691"/>
                    <a:pt x="2608820" y="504691"/>
                  </a:cubicBezTo>
                  <a:cubicBezTo>
                    <a:pt x="2681195" y="504691"/>
                    <a:pt x="2727440" y="554967"/>
                    <a:pt x="2727440" y="625351"/>
                  </a:cubicBezTo>
                  <a:cubicBezTo>
                    <a:pt x="2728445" y="694731"/>
                    <a:pt x="2681195" y="746010"/>
                    <a:pt x="2608820" y="746010"/>
                  </a:cubicBezTo>
                  <a:close/>
                  <a:moveTo>
                    <a:pt x="780132" y="489609"/>
                  </a:moveTo>
                  <a:cubicBezTo>
                    <a:pt x="832407" y="489609"/>
                    <a:pt x="873628" y="524803"/>
                    <a:pt x="879658" y="577088"/>
                  </a:cubicBezTo>
                  <a:lnTo>
                    <a:pt x="664511" y="577088"/>
                  </a:lnTo>
                  <a:cubicBezTo>
                    <a:pt x="679602" y="519775"/>
                    <a:pt x="722832" y="489609"/>
                    <a:pt x="780132" y="489609"/>
                  </a:cubicBezTo>
                  <a:close/>
                  <a:moveTo>
                    <a:pt x="1582381" y="489609"/>
                  </a:moveTo>
                  <a:cubicBezTo>
                    <a:pt x="1634656" y="489609"/>
                    <a:pt x="1675876" y="524803"/>
                    <a:pt x="1681906" y="577088"/>
                  </a:cubicBezTo>
                  <a:lnTo>
                    <a:pt x="1466776" y="577088"/>
                  </a:lnTo>
                  <a:cubicBezTo>
                    <a:pt x="1481851" y="519775"/>
                    <a:pt x="1525081" y="489609"/>
                    <a:pt x="1582381" y="489609"/>
                  </a:cubicBezTo>
                  <a:close/>
                  <a:moveTo>
                    <a:pt x="4892033" y="201985"/>
                  </a:moveTo>
                  <a:lnTo>
                    <a:pt x="4756615" y="394705"/>
                  </a:lnTo>
                  <a:cubicBezTo>
                    <a:pt x="4754988" y="397059"/>
                    <a:pt x="4753265" y="399343"/>
                    <a:pt x="4751446" y="401561"/>
                  </a:cubicBezTo>
                  <a:cubicBezTo>
                    <a:pt x="4727183" y="431593"/>
                    <a:pt x="4690573" y="449074"/>
                    <a:pt x="4651953" y="449074"/>
                  </a:cubicBezTo>
                  <a:cubicBezTo>
                    <a:pt x="4620703" y="449074"/>
                    <a:pt x="4590489" y="437616"/>
                    <a:pt x="4567103" y="416879"/>
                  </a:cubicBezTo>
                  <a:cubicBezTo>
                    <a:pt x="4558984" y="409677"/>
                    <a:pt x="4551550" y="401639"/>
                    <a:pt x="4543893" y="393965"/>
                  </a:cubicBezTo>
                  <a:lnTo>
                    <a:pt x="4523124" y="373225"/>
                  </a:lnTo>
                  <a:lnTo>
                    <a:pt x="4502306" y="394043"/>
                  </a:lnTo>
                  <a:cubicBezTo>
                    <a:pt x="4494649" y="401719"/>
                    <a:pt x="4487199" y="409803"/>
                    <a:pt x="4479080" y="416957"/>
                  </a:cubicBezTo>
                  <a:cubicBezTo>
                    <a:pt x="4455694" y="437715"/>
                    <a:pt x="4425481" y="449188"/>
                    <a:pt x="4394214" y="449188"/>
                  </a:cubicBezTo>
                  <a:cubicBezTo>
                    <a:pt x="4355594" y="449188"/>
                    <a:pt x="4318984" y="431690"/>
                    <a:pt x="4294737" y="401639"/>
                  </a:cubicBezTo>
                  <a:cubicBezTo>
                    <a:pt x="4292934" y="399418"/>
                    <a:pt x="4291195" y="397132"/>
                    <a:pt x="4289568" y="394785"/>
                  </a:cubicBezTo>
                  <a:lnTo>
                    <a:pt x="4154167" y="202049"/>
                  </a:lnTo>
                  <a:cubicBezTo>
                    <a:pt x="4138741" y="180393"/>
                    <a:pt x="4130462" y="154457"/>
                    <a:pt x="4130462" y="127870"/>
                  </a:cubicBezTo>
                  <a:cubicBezTo>
                    <a:pt x="4130462" y="57723"/>
                    <a:pt x="4188177" y="0"/>
                    <a:pt x="4258302" y="0"/>
                  </a:cubicBezTo>
                  <a:cubicBezTo>
                    <a:pt x="4292360" y="0"/>
                    <a:pt x="4325046" y="13613"/>
                    <a:pt x="4349038" y="37789"/>
                  </a:cubicBezTo>
                  <a:lnTo>
                    <a:pt x="4390896" y="79647"/>
                  </a:lnTo>
                  <a:lnTo>
                    <a:pt x="4421237" y="49262"/>
                  </a:lnTo>
                  <a:lnTo>
                    <a:pt x="4432484" y="38011"/>
                  </a:lnTo>
                  <a:cubicBezTo>
                    <a:pt x="4479463" y="-9184"/>
                    <a:pt x="4555826" y="-12201"/>
                    <a:pt x="4606378" y="31139"/>
                  </a:cubicBezTo>
                  <a:cubicBezTo>
                    <a:pt x="4611418" y="35456"/>
                    <a:pt x="4616029" y="40264"/>
                    <a:pt x="4620719" y="44961"/>
                  </a:cubicBezTo>
                  <a:lnTo>
                    <a:pt x="4655383" y="79631"/>
                  </a:lnTo>
                  <a:lnTo>
                    <a:pt x="4697225" y="37773"/>
                  </a:lnTo>
                  <a:cubicBezTo>
                    <a:pt x="4721185" y="13911"/>
                    <a:pt x="4753664" y="498"/>
                    <a:pt x="4787466" y="498"/>
                  </a:cubicBezTo>
                  <a:cubicBezTo>
                    <a:pt x="4857608" y="498"/>
                    <a:pt x="4915338" y="58229"/>
                    <a:pt x="4915338" y="128385"/>
                  </a:cubicBezTo>
                  <a:cubicBezTo>
                    <a:pt x="4915338" y="154730"/>
                    <a:pt x="4907187" y="180441"/>
                    <a:pt x="4892033" y="201985"/>
                  </a:cubicBezTo>
                  <a:close/>
                  <a:moveTo>
                    <a:pt x="4097617" y="205363"/>
                  </a:moveTo>
                  <a:lnTo>
                    <a:pt x="4080500" y="205363"/>
                  </a:lnTo>
                  <a:lnTo>
                    <a:pt x="4065792" y="244664"/>
                  </a:lnTo>
                  <a:lnTo>
                    <a:pt x="4050845" y="205363"/>
                  </a:lnTo>
                  <a:lnTo>
                    <a:pt x="4032213" y="205363"/>
                  </a:lnTo>
                  <a:lnTo>
                    <a:pt x="4057050" y="263555"/>
                  </a:lnTo>
                  <a:lnTo>
                    <a:pt x="4047288" y="288403"/>
                  </a:lnTo>
                  <a:lnTo>
                    <a:pt x="4063638" y="288403"/>
                  </a:lnTo>
                  <a:lnTo>
                    <a:pt x="4074789" y="261272"/>
                  </a:lnTo>
                  <a:lnTo>
                    <a:pt x="4097617" y="205363"/>
                  </a:lnTo>
                  <a:close/>
                  <a:moveTo>
                    <a:pt x="4746533" y="204113"/>
                  </a:moveTo>
                  <a:cubicBezTo>
                    <a:pt x="4739195" y="203973"/>
                    <a:pt x="4732144" y="206974"/>
                    <a:pt x="4727151" y="212356"/>
                  </a:cubicBezTo>
                  <a:lnTo>
                    <a:pt x="4726529" y="205264"/>
                  </a:lnTo>
                  <a:lnTo>
                    <a:pt x="4712587" y="205264"/>
                  </a:lnTo>
                  <a:lnTo>
                    <a:pt x="4712587" y="288377"/>
                  </a:lnTo>
                  <a:lnTo>
                    <a:pt x="4729193" y="288377"/>
                  </a:lnTo>
                  <a:lnTo>
                    <a:pt x="4729193" y="257206"/>
                  </a:lnTo>
                  <a:cubicBezTo>
                    <a:pt x="4733788" y="262154"/>
                    <a:pt x="4740280" y="264924"/>
                    <a:pt x="4747043" y="264818"/>
                  </a:cubicBezTo>
                  <a:cubicBezTo>
                    <a:pt x="4763139" y="264818"/>
                    <a:pt x="4775055" y="251753"/>
                    <a:pt x="4775055" y="234496"/>
                  </a:cubicBezTo>
                  <a:cubicBezTo>
                    <a:pt x="4775055" y="217241"/>
                    <a:pt x="4762645" y="204160"/>
                    <a:pt x="4746533" y="204160"/>
                  </a:cubicBezTo>
                  <a:lnTo>
                    <a:pt x="4746533" y="204113"/>
                  </a:lnTo>
                  <a:close/>
                  <a:moveTo>
                    <a:pt x="4496404" y="204097"/>
                  </a:moveTo>
                  <a:cubicBezTo>
                    <a:pt x="4489640" y="203989"/>
                    <a:pt x="4483132" y="206757"/>
                    <a:pt x="4478538" y="211710"/>
                  </a:cubicBezTo>
                  <a:lnTo>
                    <a:pt x="4478538" y="173083"/>
                  </a:lnTo>
                  <a:lnTo>
                    <a:pt x="4461931" y="173083"/>
                  </a:lnTo>
                  <a:lnTo>
                    <a:pt x="4461931" y="263698"/>
                  </a:lnTo>
                  <a:lnTo>
                    <a:pt x="4475363" y="263698"/>
                  </a:lnTo>
                  <a:lnTo>
                    <a:pt x="4476001" y="255946"/>
                  </a:lnTo>
                  <a:cubicBezTo>
                    <a:pt x="4480978" y="261722"/>
                    <a:pt x="4488268" y="264983"/>
                    <a:pt x="4495893" y="264833"/>
                  </a:cubicBezTo>
                  <a:cubicBezTo>
                    <a:pt x="4511989" y="264833"/>
                    <a:pt x="4524400" y="251769"/>
                    <a:pt x="4524400" y="234512"/>
                  </a:cubicBezTo>
                  <a:cubicBezTo>
                    <a:pt x="4524400" y="217255"/>
                    <a:pt x="4512483" y="204176"/>
                    <a:pt x="4496404" y="204176"/>
                  </a:cubicBezTo>
                  <a:lnTo>
                    <a:pt x="4496404" y="204097"/>
                  </a:lnTo>
                  <a:close/>
                  <a:moveTo>
                    <a:pt x="4000261" y="204222"/>
                  </a:moveTo>
                  <a:cubicBezTo>
                    <a:pt x="3992540" y="204222"/>
                    <a:pt x="3986574" y="207392"/>
                    <a:pt x="3982394" y="211829"/>
                  </a:cubicBezTo>
                  <a:lnTo>
                    <a:pt x="3982394" y="173163"/>
                  </a:lnTo>
                  <a:lnTo>
                    <a:pt x="3965788" y="173163"/>
                  </a:lnTo>
                  <a:lnTo>
                    <a:pt x="3965788" y="263681"/>
                  </a:lnTo>
                  <a:lnTo>
                    <a:pt x="3979220" y="263681"/>
                  </a:lnTo>
                  <a:lnTo>
                    <a:pt x="3979858" y="255948"/>
                  </a:lnTo>
                  <a:cubicBezTo>
                    <a:pt x="3984420" y="261146"/>
                    <a:pt x="3991008" y="264822"/>
                    <a:pt x="3999750" y="264822"/>
                  </a:cubicBezTo>
                  <a:cubicBezTo>
                    <a:pt x="4015862" y="264822"/>
                    <a:pt x="4028273" y="251764"/>
                    <a:pt x="4028273" y="234522"/>
                  </a:cubicBezTo>
                  <a:cubicBezTo>
                    <a:pt x="4028273" y="217281"/>
                    <a:pt x="4016356" y="204222"/>
                    <a:pt x="4000261" y="204222"/>
                  </a:cubicBezTo>
                  <a:close/>
                  <a:moveTo>
                    <a:pt x="4449632" y="234622"/>
                  </a:moveTo>
                  <a:cubicBezTo>
                    <a:pt x="4449632" y="217099"/>
                    <a:pt x="4438227" y="204160"/>
                    <a:pt x="4420615" y="204160"/>
                  </a:cubicBezTo>
                  <a:cubicBezTo>
                    <a:pt x="4402749" y="204160"/>
                    <a:pt x="4390194" y="217493"/>
                    <a:pt x="4390194" y="234496"/>
                  </a:cubicBezTo>
                  <a:cubicBezTo>
                    <a:pt x="4390194" y="251501"/>
                    <a:pt x="4403770" y="264818"/>
                    <a:pt x="4422258" y="264818"/>
                  </a:cubicBezTo>
                  <a:cubicBezTo>
                    <a:pt x="4435562" y="264818"/>
                    <a:pt x="4442757" y="259995"/>
                    <a:pt x="4446346" y="256828"/>
                  </a:cubicBezTo>
                  <a:lnTo>
                    <a:pt x="4439518" y="244897"/>
                  </a:lnTo>
                  <a:cubicBezTo>
                    <a:pt x="4435307" y="248782"/>
                    <a:pt x="4429788" y="250914"/>
                    <a:pt x="4424061" y="250855"/>
                  </a:cubicBezTo>
                  <a:cubicBezTo>
                    <a:pt x="4414920" y="250855"/>
                    <a:pt x="4408460" y="245781"/>
                    <a:pt x="4406577" y="239067"/>
                  </a:cubicBezTo>
                  <a:lnTo>
                    <a:pt x="4449393" y="239067"/>
                  </a:lnTo>
                  <a:cubicBezTo>
                    <a:pt x="4449393" y="239067"/>
                    <a:pt x="4449648" y="236767"/>
                    <a:pt x="4449648" y="234622"/>
                  </a:cubicBezTo>
                  <a:lnTo>
                    <a:pt x="4449632" y="234622"/>
                  </a:lnTo>
                  <a:close/>
                  <a:moveTo>
                    <a:pt x="4667714" y="234576"/>
                  </a:moveTo>
                  <a:cubicBezTo>
                    <a:pt x="4667714" y="217051"/>
                    <a:pt x="4656308" y="204113"/>
                    <a:pt x="4638697" y="204113"/>
                  </a:cubicBezTo>
                  <a:cubicBezTo>
                    <a:pt x="4620830" y="204113"/>
                    <a:pt x="4608292" y="217445"/>
                    <a:pt x="4608292" y="234450"/>
                  </a:cubicBezTo>
                  <a:cubicBezTo>
                    <a:pt x="4608292" y="251453"/>
                    <a:pt x="4621851" y="264771"/>
                    <a:pt x="4640356" y="264771"/>
                  </a:cubicBezTo>
                  <a:cubicBezTo>
                    <a:pt x="4653644" y="264771"/>
                    <a:pt x="4660838" y="259947"/>
                    <a:pt x="4664427" y="256780"/>
                  </a:cubicBezTo>
                  <a:lnTo>
                    <a:pt x="4657584" y="244851"/>
                  </a:lnTo>
                  <a:cubicBezTo>
                    <a:pt x="4653389" y="248734"/>
                    <a:pt x="4647853" y="250866"/>
                    <a:pt x="4642126" y="250807"/>
                  </a:cubicBezTo>
                  <a:cubicBezTo>
                    <a:pt x="4632986" y="250807"/>
                    <a:pt x="4626541" y="245733"/>
                    <a:pt x="4624643" y="239019"/>
                  </a:cubicBezTo>
                  <a:lnTo>
                    <a:pt x="4667474" y="239019"/>
                  </a:lnTo>
                  <a:cubicBezTo>
                    <a:pt x="4667474" y="239019"/>
                    <a:pt x="4667714" y="236719"/>
                    <a:pt x="4667714" y="234576"/>
                  </a:cubicBezTo>
                  <a:close/>
                  <a:moveTo>
                    <a:pt x="4570294" y="204160"/>
                  </a:moveTo>
                  <a:cubicBezTo>
                    <a:pt x="4562685" y="204160"/>
                    <a:pt x="4557118" y="206824"/>
                    <a:pt x="4553560" y="210463"/>
                  </a:cubicBezTo>
                  <a:lnTo>
                    <a:pt x="4553560" y="173083"/>
                  </a:lnTo>
                  <a:lnTo>
                    <a:pt x="4536938" y="173083"/>
                  </a:lnTo>
                  <a:lnTo>
                    <a:pt x="4536938" y="263698"/>
                  </a:lnTo>
                  <a:lnTo>
                    <a:pt x="4553544" y="263698"/>
                  </a:lnTo>
                  <a:lnTo>
                    <a:pt x="4553544" y="233220"/>
                  </a:lnTo>
                  <a:cubicBezTo>
                    <a:pt x="4553544" y="225482"/>
                    <a:pt x="4558617" y="219132"/>
                    <a:pt x="4566976" y="219132"/>
                  </a:cubicBezTo>
                  <a:cubicBezTo>
                    <a:pt x="4574585" y="219132"/>
                    <a:pt x="4579913" y="224978"/>
                    <a:pt x="4579913" y="233724"/>
                  </a:cubicBezTo>
                  <a:lnTo>
                    <a:pt x="4579913" y="263666"/>
                  </a:lnTo>
                  <a:lnTo>
                    <a:pt x="4596503" y="263666"/>
                  </a:lnTo>
                  <a:lnTo>
                    <a:pt x="4596503" y="231391"/>
                  </a:lnTo>
                  <a:cubicBezTo>
                    <a:pt x="4596503" y="215035"/>
                    <a:pt x="4585736" y="204113"/>
                    <a:pt x="4570278" y="204113"/>
                  </a:cubicBezTo>
                  <a:lnTo>
                    <a:pt x="4570294" y="204160"/>
                  </a:lnTo>
                  <a:close/>
                  <a:moveTo>
                    <a:pt x="4374115" y="174469"/>
                  </a:moveTo>
                  <a:lnTo>
                    <a:pt x="4365740" y="206446"/>
                  </a:lnTo>
                  <a:lnTo>
                    <a:pt x="4357253" y="238547"/>
                  </a:lnTo>
                  <a:lnTo>
                    <a:pt x="4347507" y="207580"/>
                  </a:lnTo>
                  <a:lnTo>
                    <a:pt x="4336595" y="174485"/>
                  </a:lnTo>
                  <a:lnTo>
                    <a:pt x="4324934" y="174485"/>
                  </a:lnTo>
                  <a:lnTo>
                    <a:pt x="4314183" y="207580"/>
                  </a:lnTo>
                  <a:lnTo>
                    <a:pt x="4304930" y="238925"/>
                  </a:lnTo>
                  <a:lnTo>
                    <a:pt x="4297321" y="206572"/>
                  </a:lnTo>
                  <a:lnTo>
                    <a:pt x="4288819" y="174469"/>
                  </a:lnTo>
                  <a:lnTo>
                    <a:pt x="4270330" y="174469"/>
                  </a:lnTo>
                  <a:lnTo>
                    <a:pt x="4297704" y="263682"/>
                  </a:lnTo>
                  <a:lnTo>
                    <a:pt x="4310897" y="263682"/>
                  </a:lnTo>
                  <a:lnTo>
                    <a:pt x="4330534" y="201119"/>
                  </a:lnTo>
                  <a:lnTo>
                    <a:pt x="4350809" y="263682"/>
                  </a:lnTo>
                  <a:lnTo>
                    <a:pt x="4363985" y="263682"/>
                  </a:lnTo>
                  <a:lnTo>
                    <a:pt x="4391487" y="174469"/>
                  </a:lnTo>
                  <a:lnTo>
                    <a:pt x="4374115" y="174469"/>
                  </a:lnTo>
                  <a:close/>
                  <a:moveTo>
                    <a:pt x="4680140" y="263636"/>
                  </a:moveTo>
                  <a:lnTo>
                    <a:pt x="4696746" y="263636"/>
                  </a:lnTo>
                  <a:lnTo>
                    <a:pt x="4696746" y="173083"/>
                  </a:lnTo>
                  <a:lnTo>
                    <a:pt x="4680140" y="173083"/>
                  </a:lnTo>
                  <a:lnTo>
                    <a:pt x="4680140" y="263636"/>
                  </a:lnTo>
                  <a:close/>
                  <a:moveTo>
                    <a:pt x="4492719" y="249736"/>
                  </a:moveTo>
                  <a:cubicBezTo>
                    <a:pt x="4483594" y="249736"/>
                    <a:pt x="4477756" y="243433"/>
                    <a:pt x="4477756" y="234512"/>
                  </a:cubicBezTo>
                  <a:cubicBezTo>
                    <a:pt x="4477756" y="225593"/>
                    <a:pt x="4483594" y="219274"/>
                    <a:pt x="4492719" y="219274"/>
                  </a:cubicBezTo>
                  <a:cubicBezTo>
                    <a:pt x="4500887" y="219537"/>
                    <a:pt x="4507459" y="226329"/>
                    <a:pt x="4507459" y="234504"/>
                  </a:cubicBezTo>
                  <a:cubicBezTo>
                    <a:pt x="4507459" y="242679"/>
                    <a:pt x="4500887" y="249473"/>
                    <a:pt x="4492719" y="249736"/>
                  </a:cubicBezTo>
                  <a:close/>
                  <a:moveTo>
                    <a:pt x="3996592" y="249735"/>
                  </a:moveTo>
                  <a:cubicBezTo>
                    <a:pt x="3987467" y="249735"/>
                    <a:pt x="3981629" y="243396"/>
                    <a:pt x="3981629" y="234522"/>
                  </a:cubicBezTo>
                  <a:cubicBezTo>
                    <a:pt x="3981629" y="225901"/>
                    <a:pt x="3987467" y="219309"/>
                    <a:pt x="3996592" y="219309"/>
                  </a:cubicBezTo>
                  <a:cubicBezTo>
                    <a:pt x="4005078" y="219309"/>
                    <a:pt x="4011539" y="225901"/>
                    <a:pt x="4011539" y="234522"/>
                  </a:cubicBezTo>
                  <a:cubicBezTo>
                    <a:pt x="4011539" y="243270"/>
                    <a:pt x="4005078" y="249735"/>
                    <a:pt x="3996592" y="249735"/>
                  </a:cubicBezTo>
                  <a:close/>
                  <a:moveTo>
                    <a:pt x="4743390" y="249720"/>
                  </a:moveTo>
                  <a:cubicBezTo>
                    <a:pt x="4734266" y="249720"/>
                    <a:pt x="4728427" y="243117"/>
                    <a:pt x="4728427" y="234496"/>
                  </a:cubicBezTo>
                  <a:cubicBezTo>
                    <a:pt x="4728427" y="225608"/>
                    <a:pt x="4734266" y="219258"/>
                    <a:pt x="4743390" y="219258"/>
                  </a:cubicBezTo>
                  <a:cubicBezTo>
                    <a:pt x="4751558" y="219521"/>
                    <a:pt x="4758130" y="226313"/>
                    <a:pt x="4758130" y="234488"/>
                  </a:cubicBezTo>
                  <a:cubicBezTo>
                    <a:pt x="4758130" y="242664"/>
                    <a:pt x="4751558" y="249457"/>
                    <a:pt x="4743390" y="249720"/>
                  </a:cubicBezTo>
                  <a:close/>
                  <a:moveTo>
                    <a:pt x="4639367" y="217319"/>
                  </a:moveTo>
                  <a:cubicBezTo>
                    <a:pt x="4645779" y="217082"/>
                    <a:pt x="4651347" y="221953"/>
                    <a:pt x="4651969" y="228350"/>
                  </a:cubicBezTo>
                  <a:lnTo>
                    <a:pt x="4624771" y="228350"/>
                  </a:lnTo>
                  <a:cubicBezTo>
                    <a:pt x="4626653" y="221117"/>
                    <a:pt x="4632108" y="217319"/>
                    <a:pt x="4639335" y="217319"/>
                  </a:cubicBezTo>
                  <a:lnTo>
                    <a:pt x="4639367" y="217319"/>
                  </a:lnTo>
                  <a:close/>
                  <a:moveTo>
                    <a:pt x="4421285" y="217287"/>
                  </a:moveTo>
                  <a:cubicBezTo>
                    <a:pt x="4427714" y="217059"/>
                    <a:pt x="4433265" y="221925"/>
                    <a:pt x="4433888" y="228319"/>
                  </a:cubicBezTo>
                  <a:lnTo>
                    <a:pt x="4406689" y="228319"/>
                  </a:lnTo>
                  <a:cubicBezTo>
                    <a:pt x="4408571" y="221086"/>
                    <a:pt x="4414027" y="217287"/>
                    <a:pt x="4421253" y="217287"/>
                  </a:cubicBezTo>
                  <a:lnTo>
                    <a:pt x="4421285" y="217287"/>
                  </a:lnTo>
                  <a:close/>
                </a:path>
              </a:pathLst>
            </a:custGeom>
            <a:solidFill>
              <a:schemeClr val="bg1"/>
            </a:solidFill>
            <a:ln w="159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FE70F7E4-E0BA-6C47-997B-2E9B2CB88783}"/>
                </a:ext>
              </a:extLst>
            </p:cNvPr>
            <p:cNvSpPr/>
            <p:nvPr/>
          </p:nvSpPr>
          <p:spPr>
            <a:xfrm>
              <a:off x="5004245" y="2602042"/>
              <a:ext cx="989247" cy="909183"/>
            </a:xfrm>
            <a:custGeom>
              <a:avLst/>
              <a:gdLst>
                <a:gd name="connsiteX0" fmla="*/ 464602 w 989247"/>
                <a:gd name="connsiteY0" fmla="*/ 909183 h 909183"/>
                <a:gd name="connsiteX1" fmla="*/ 13170 w 989247"/>
                <a:gd name="connsiteY1" fmla="*/ 499538 h 909183"/>
                <a:gd name="connsiteX2" fmla="*/ 13170 w 989247"/>
                <a:gd name="connsiteY2" fmla="*/ 499536 h 909183"/>
                <a:gd name="connsiteX3" fmla="*/ 0 w 989247"/>
                <a:gd name="connsiteY3" fmla="*/ 471537 h 909183"/>
                <a:gd name="connsiteX4" fmla="*/ 0 w 989247"/>
                <a:gd name="connsiteY4" fmla="*/ 329239 h 909183"/>
                <a:gd name="connsiteX5" fmla="*/ 36353 w 989247"/>
                <a:gd name="connsiteY5" fmla="*/ 292878 h 909183"/>
                <a:gd name="connsiteX6" fmla="*/ 60084 w 989247"/>
                <a:gd name="connsiteY6" fmla="*/ 301701 h 909183"/>
                <a:gd name="connsiteX7" fmla="*/ 62413 w 989247"/>
                <a:gd name="connsiteY7" fmla="*/ 303897 h 909183"/>
                <a:gd name="connsiteX8" fmla="*/ 145416 w 989247"/>
                <a:gd name="connsiteY8" fmla="*/ 382144 h 909183"/>
                <a:gd name="connsiteX9" fmla="*/ 145416 w 989247"/>
                <a:gd name="connsiteY9" fmla="*/ 212027 h 909183"/>
                <a:gd name="connsiteX10" fmla="*/ 181770 w 989247"/>
                <a:gd name="connsiteY10" fmla="*/ 175668 h 909183"/>
                <a:gd name="connsiteX11" fmla="*/ 207386 w 989247"/>
                <a:gd name="connsiteY11" fmla="*/ 186238 h 909183"/>
                <a:gd name="connsiteX12" fmla="*/ 207386 w 989247"/>
                <a:gd name="connsiteY12" fmla="*/ 186236 h 909183"/>
                <a:gd name="connsiteX13" fmla="*/ 290831 w 989247"/>
                <a:gd name="connsiteY13" fmla="*/ 264908 h 909183"/>
                <a:gd name="connsiteX14" fmla="*/ 290831 w 989247"/>
                <a:gd name="connsiteY14" fmla="*/ 36359 h 909183"/>
                <a:gd name="connsiteX15" fmla="*/ 327186 w 989247"/>
                <a:gd name="connsiteY15" fmla="*/ 0 h 909183"/>
                <a:gd name="connsiteX16" fmla="*/ 351834 w 989247"/>
                <a:gd name="connsiteY16" fmla="*/ 9643 h 909183"/>
                <a:gd name="connsiteX17" fmla="*/ 352347 w 989247"/>
                <a:gd name="connsiteY17" fmla="*/ 10127 h 909183"/>
                <a:gd name="connsiteX18" fmla="*/ 727079 w 989247"/>
                <a:gd name="connsiteY18" fmla="*/ 363427 h 909183"/>
                <a:gd name="connsiteX19" fmla="*/ 727079 w 989247"/>
                <a:gd name="connsiteY19" fmla="*/ 329239 h 909183"/>
                <a:gd name="connsiteX20" fmla="*/ 763434 w 989247"/>
                <a:gd name="connsiteY20" fmla="*/ 292878 h 909183"/>
                <a:gd name="connsiteX21" fmla="*/ 787164 w 989247"/>
                <a:gd name="connsiteY21" fmla="*/ 301701 h 909183"/>
                <a:gd name="connsiteX22" fmla="*/ 789493 w 989247"/>
                <a:gd name="connsiteY22" fmla="*/ 303897 h 909183"/>
                <a:gd name="connsiteX23" fmla="*/ 989247 w 989247"/>
                <a:gd name="connsiteY23" fmla="*/ 496776 h 909183"/>
                <a:gd name="connsiteX24" fmla="*/ 989247 w 989247"/>
                <a:gd name="connsiteY24" fmla="*/ 613366 h 909183"/>
                <a:gd name="connsiteX25" fmla="*/ 693506 w 989247"/>
                <a:gd name="connsiteY25" fmla="*/ 909158 h 909183"/>
                <a:gd name="connsiteX26" fmla="*/ 464630 w 989247"/>
                <a:gd name="connsiteY26" fmla="*/ 909158 h 909183"/>
                <a:gd name="connsiteX27" fmla="*/ 464602 w 989247"/>
                <a:gd name="connsiteY27" fmla="*/ 909183 h 909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89247" h="909183">
                  <a:moveTo>
                    <a:pt x="464602" y="909183"/>
                  </a:moveTo>
                  <a:lnTo>
                    <a:pt x="13170" y="499538"/>
                  </a:lnTo>
                  <a:lnTo>
                    <a:pt x="13170" y="499536"/>
                  </a:lnTo>
                  <a:cubicBezTo>
                    <a:pt x="5127" y="492866"/>
                    <a:pt x="0" y="482797"/>
                    <a:pt x="0" y="471537"/>
                  </a:cubicBezTo>
                  <a:lnTo>
                    <a:pt x="0" y="329239"/>
                  </a:lnTo>
                  <a:cubicBezTo>
                    <a:pt x="0" y="309171"/>
                    <a:pt x="16289" y="292878"/>
                    <a:pt x="36353" y="292878"/>
                  </a:cubicBezTo>
                  <a:cubicBezTo>
                    <a:pt x="45419" y="292878"/>
                    <a:pt x="53714" y="296205"/>
                    <a:pt x="60084" y="301701"/>
                  </a:cubicBezTo>
                  <a:cubicBezTo>
                    <a:pt x="60892" y="302398"/>
                    <a:pt x="61669" y="303132"/>
                    <a:pt x="62413" y="303897"/>
                  </a:cubicBezTo>
                  <a:lnTo>
                    <a:pt x="145416" y="382144"/>
                  </a:lnTo>
                  <a:lnTo>
                    <a:pt x="145416" y="212027"/>
                  </a:lnTo>
                  <a:cubicBezTo>
                    <a:pt x="145416" y="191961"/>
                    <a:pt x="161705" y="175668"/>
                    <a:pt x="181770" y="175668"/>
                  </a:cubicBezTo>
                  <a:cubicBezTo>
                    <a:pt x="191757" y="175668"/>
                    <a:pt x="200810" y="179706"/>
                    <a:pt x="207386" y="186238"/>
                  </a:cubicBezTo>
                  <a:lnTo>
                    <a:pt x="207386" y="186236"/>
                  </a:lnTo>
                  <a:lnTo>
                    <a:pt x="290831" y="264908"/>
                  </a:lnTo>
                  <a:lnTo>
                    <a:pt x="290831" y="36359"/>
                  </a:lnTo>
                  <a:cubicBezTo>
                    <a:pt x="290831" y="16291"/>
                    <a:pt x="307122" y="0"/>
                    <a:pt x="327186" y="0"/>
                  </a:cubicBezTo>
                  <a:cubicBezTo>
                    <a:pt x="336694" y="0"/>
                    <a:pt x="345356" y="3658"/>
                    <a:pt x="351834" y="9643"/>
                  </a:cubicBezTo>
                  <a:lnTo>
                    <a:pt x="352347" y="10127"/>
                  </a:lnTo>
                  <a:lnTo>
                    <a:pt x="727079" y="363427"/>
                  </a:lnTo>
                  <a:lnTo>
                    <a:pt x="727079" y="329239"/>
                  </a:lnTo>
                  <a:cubicBezTo>
                    <a:pt x="727079" y="309171"/>
                    <a:pt x="743369" y="292878"/>
                    <a:pt x="763434" y="292878"/>
                  </a:cubicBezTo>
                  <a:cubicBezTo>
                    <a:pt x="772499" y="292878"/>
                    <a:pt x="780793" y="296205"/>
                    <a:pt x="787164" y="301701"/>
                  </a:cubicBezTo>
                  <a:cubicBezTo>
                    <a:pt x="787971" y="302398"/>
                    <a:pt x="788750" y="303132"/>
                    <a:pt x="789493" y="303897"/>
                  </a:cubicBezTo>
                  <a:lnTo>
                    <a:pt x="989247" y="496776"/>
                  </a:lnTo>
                  <a:lnTo>
                    <a:pt x="989247" y="613366"/>
                  </a:lnTo>
                  <a:cubicBezTo>
                    <a:pt x="989247" y="776619"/>
                    <a:pt x="856730" y="909158"/>
                    <a:pt x="693506" y="909158"/>
                  </a:cubicBezTo>
                  <a:lnTo>
                    <a:pt x="464630" y="909158"/>
                  </a:lnTo>
                  <a:lnTo>
                    <a:pt x="464602" y="909183"/>
                  </a:lnTo>
                  <a:close/>
                </a:path>
              </a:pathLst>
            </a:custGeom>
            <a:solidFill>
              <a:srgbClr val="0C6B6C"/>
            </a:solidFill>
            <a:ln w="159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GB" sz="1350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D23B17C2-A40F-DE45-978B-517FF004C176}"/>
                </a:ext>
              </a:extLst>
            </p:cNvPr>
            <p:cNvSpPr/>
            <p:nvPr/>
          </p:nvSpPr>
          <p:spPr>
            <a:xfrm>
              <a:off x="5004245" y="2602042"/>
              <a:ext cx="799786" cy="800776"/>
            </a:xfrm>
            <a:custGeom>
              <a:avLst/>
              <a:gdLst>
                <a:gd name="connsiteX0" fmla="*/ 508956 w 799786"/>
                <a:gd name="connsiteY0" fmla="*/ 270781 h 800776"/>
                <a:gd name="connsiteX1" fmla="*/ 472601 w 799786"/>
                <a:gd name="connsiteY1" fmla="*/ 234421 h 800776"/>
                <a:gd name="connsiteX2" fmla="*/ 436248 w 799786"/>
                <a:gd name="connsiteY2" fmla="*/ 270781 h 800776"/>
                <a:gd name="connsiteX3" fmla="*/ 436248 w 799786"/>
                <a:gd name="connsiteY3" fmla="*/ 764417 h 800776"/>
                <a:gd name="connsiteX4" fmla="*/ 472601 w 799786"/>
                <a:gd name="connsiteY4" fmla="*/ 800777 h 800776"/>
                <a:gd name="connsiteX5" fmla="*/ 508956 w 799786"/>
                <a:gd name="connsiteY5" fmla="*/ 764417 h 800776"/>
                <a:gd name="connsiteX6" fmla="*/ 508956 w 799786"/>
                <a:gd name="connsiteY6" fmla="*/ 270781 h 800776"/>
                <a:gd name="connsiteX7" fmla="*/ 654372 w 799786"/>
                <a:gd name="connsiteY7" fmla="*/ 388288 h 800776"/>
                <a:gd name="connsiteX8" fmla="*/ 618017 w 799786"/>
                <a:gd name="connsiteY8" fmla="*/ 351929 h 800776"/>
                <a:gd name="connsiteX9" fmla="*/ 581664 w 799786"/>
                <a:gd name="connsiteY9" fmla="*/ 388288 h 800776"/>
                <a:gd name="connsiteX10" fmla="*/ 581664 w 799786"/>
                <a:gd name="connsiteY10" fmla="*/ 588383 h 800776"/>
                <a:gd name="connsiteX11" fmla="*/ 618017 w 799786"/>
                <a:gd name="connsiteY11" fmla="*/ 624742 h 800776"/>
                <a:gd name="connsiteX12" fmla="*/ 654372 w 799786"/>
                <a:gd name="connsiteY12" fmla="*/ 588383 h 800776"/>
                <a:gd name="connsiteX13" fmla="*/ 654372 w 799786"/>
                <a:gd name="connsiteY13" fmla="*/ 388288 h 800776"/>
                <a:gd name="connsiteX14" fmla="*/ 363539 w 799786"/>
                <a:gd name="connsiteY14" fmla="*/ 36359 h 800776"/>
                <a:gd name="connsiteX15" fmla="*/ 327186 w 799786"/>
                <a:gd name="connsiteY15" fmla="*/ 0 h 800776"/>
                <a:gd name="connsiteX16" fmla="*/ 290831 w 799786"/>
                <a:gd name="connsiteY16" fmla="*/ 36359 h 800776"/>
                <a:gd name="connsiteX17" fmla="*/ 290831 w 799786"/>
                <a:gd name="connsiteY17" fmla="*/ 529996 h 800776"/>
                <a:gd name="connsiteX18" fmla="*/ 327186 w 799786"/>
                <a:gd name="connsiteY18" fmla="*/ 566355 h 800776"/>
                <a:gd name="connsiteX19" fmla="*/ 363539 w 799786"/>
                <a:gd name="connsiteY19" fmla="*/ 529996 h 800776"/>
                <a:gd name="connsiteX20" fmla="*/ 363539 w 799786"/>
                <a:gd name="connsiteY20" fmla="*/ 36359 h 800776"/>
                <a:gd name="connsiteX21" fmla="*/ 72708 w 799786"/>
                <a:gd name="connsiteY21" fmla="*/ 329239 h 800776"/>
                <a:gd name="connsiteX22" fmla="*/ 36353 w 799786"/>
                <a:gd name="connsiteY22" fmla="*/ 292878 h 800776"/>
                <a:gd name="connsiteX23" fmla="*/ 0 w 799786"/>
                <a:gd name="connsiteY23" fmla="*/ 329239 h 800776"/>
                <a:gd name="connsiteX24" fmla="*/ 0 w 799786"/>
                <a:gd name="connsiteY24" fmla="*/ 471537 h 800776"/>
                <a:gd name="connsiteX25" fmla="*/ 36353 w 799786"/>
                <a:gd name="connsiteY25" fmla="*/ 507898 h 800776"/>
                <a:gd name="connsiteX26" fmla="*/ 72708 w 799786"/>
                <a:gd name="connsiteY26" fmla="*/ 471537 h 800776"/>
                <a:gd name="connsiteX27" fmla="*/ 72708 w 799786"/>
                <a:gd name="connsiteY27" fmla="*/ 329239 h 800776"/>
                <a:gd name="connsiteX28" fmla="*/ 799787 w 799786"/>
                <a:gd name="connsiteY28" fmla="*/ 329239 h 800776"/>
                <a:gd name="connsiteX29" fmla="*/ 763434 w 799786"/>
                <a:gd name="connsiteY29" fmla="*/ 292878 h 800776"/>
                <a:gd name="connsiteX30" fmla="*/ 727079 w 799786"/>
                <a:gd name="connsiteY30" fmla="*/ 329239 h 800776"/>
                <a:gd name="connsiteX31" fmla="*/ 727079 w 799786"/>
                <a:gd name="connsiteY31" fmla="*/ 471537 h 800776"/>
                <a:gd name="connsiteX32" fmla="*/ 763434 w 799786"/>
                <a:gd name="connsiteY32" fmla="*/ 507898 h 800776"/>
                <a:gd name="connsiteX33" fmla="*/ 799787 w 799786"/>
                <a:gd name="connsiteY33" fmla="*/ 471537 h 800776"/>
                <a:gd name="connsiteX34" fmla="*/ 799787 w 799786"/>
                <a:gd name="connsiteY34" fmla="*/ 329239 h 800776"/>
                <a:gd name="connsiteX35" fmla="*/ 218123 w 799786"/>
                <a:gd name="connsiteY35" fmla="*/ 212027 h 800776"/>
                <a:gd name="connsiteX36" fmla="*/ 181770 w 799786"/>
                <a:gd name="connsiteY36" fmla="*/ 175668 h 800776"/>
                <a:gd name="connsiteX37" fmla="*/ 145416 w 799786"/>
                <a:gd name="connsiteY37" fmla="*/ 212027 h 800776"/>
                <a:gd name="connsiteX38" fmla="*/ 145416 w 799786"/>
                <a:gd name="connsiteY38" fmla="*/ 413080 h 800776"/>
                <a:gd name="connsiteX39" fmla="*/ 181770 w 799786"/>
                <a:gd name="connsiteY39" fmla="*/ 449441 h 800776"/>
                <a:gd name="connsiteX40" fmla="*/ 218123 w 799786"/>
                <a:gd name="connsiteY40" fmla="*/ 413080 h 800776"/>
                <a:gd name="connsiteX41" fmla="*/ 218123 w 799786"/>
                <a:gd name="connsiteY41" fmla="*/ 212027 h 800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99786" h="800776">
                  <a:moveTo>
                    <a:pt x="508956" y="270781"/>
                  </a:moveTo>
                  <a:cubicBezTo>
                    <a:pt x="508956" y="250714"/>
                    <a:pt x="492665" y="234421"/>
                    <a:pt x="472601" y="234421"/>
                  </a:cubicBezTo>
                  <a:cubicBezTo>
                    <a:pt x="452538" y="234421"/>
                    <a:pt x="436248" y="250714"/>
                    <a:pt x="436248" y="270781"/>
                  </a:cubicBezTo>
                  <a:lnTo>
                    <a:pt x="436248" y="764417"/>
                  </a:lnTo>
                  <a:cubicBezTo>
                    <a:pt x="436248" y="784485"/>
                    <a:pt x="452538" y="800777"/>
                    <a:pt x="472601" y="800777"/>
                  </a:cubicBezTo>
                  <a:cubicBezTo>
                    <a:pt x="492665" y="800777"/>
                    <a:pt x="508956" y="784485"/>
                    <a:pt x="508956" y="764417"/>
                  </a:cubicBezTo>
                  <a:lnTo>
                    <a:pt x="508956" y="270781"/>
                  </a:lnTo>
                  <a:close/>
                  <a:moveTo>
                    <a:pt x="654372" y="388288"/>
                  </a:moveTo>
                  <a:cubicBezTo>
                    <a:pt x="654372" y="368222"/>
                    <a:pt x="638082" y="351929"/>
                    <a:pt x="618017" y="351929"/>
                  </a:cubicBezTo>
                  <a:cubicBezTo>
                    <a:pt x="597953" y="351929"/>
                    <a:pt x="581664" y="368222"/>
                    <a:pt x="581664" y="388288"/>
                  </a:cubicBezTo>
                  <a:lnTo>
                    <a:pt x="581664" y="588383"/>
                  </a:lnTo>
                  <a:cubicBezTo>
                    <a:pt x="581664" y="608451"/>
                    <a:pt x="597953" y="624742"/>
                    <a:pt x="618017" y="624742"/>
                  </a:cubicBezTo>
                  <a:cubicBezTo>
                    <a:pt x="638082" y="624742"/>
                    <a:pt x="654372" y="608451"/>
                    <a:pt x="654372" y="588383"/>
                  </a:cubicBezTo>
                  <a:lnTo>
                    <a:pt x="654372" y="388288"/>
                  </a:lnTo>
                  <a:close/>
                  <a:moveTo>
                    <a:pt x="363539" y="36359"/>
                  </a:moveTo>
                  <a:cubicBezTo>
                    <a:pt x="363539" y="16291"/>
                    <a:pt x="347251" y="0"/>
                    <a:pt x="327186" y="0"/>
                  </a:cubicBezTo>
                  <a:cubicBezTo>
                    <a:pt x="307122" y="0"/>
                    <a:pt x="290831" y="16291"/>
                    <a:pt x="290831" y="36359"/>
                  </a:cubicBezTo>
                  <a:lnTo>
                    <a:pt x="290831" y="529996"/>
                  </a:lnTo>
                  <a:cubicBezTo>
                    <a:pt x="290831" y="550062"/>
                    <a:pt x="307122" y="566355"/>
                    <a:pt x="327186" y="566355"/>
                  </a:cubicBezTo>
                  <a:cubicBezTo>
                    <a:pt x="347251" y="566355"/>
                    <a:pt x="363539" y="550062"/>
                    <a:pt x="363539" y="529996"/>
                  </a:cubicBezTo>
                  <a:lnTo>
                    <a:pt x="363539" y="36359"/>
                  </a:lnTo>
                  <a:close/>
                  <a:moveTo>
                    <a:pt x="72708" y="329239"/>
                  </a:moveTo>
                  <a:cubicBezTo>
                    <a:pt x="72708" y="309171"/>
                    <a:pt x="56418" y="292878"/>
                    <a:pt x="36353" y="292878"/>
                  </a:cubicBezTo>
                  <a:cubicBezTo>
                    <a:pt x="16289" y="292878"/>
                    <a:pt x="0" y="309171"/>
                    <a:pt x="0" y="329239"/>
                  </a:cubicBezTo>
                  <a:lnTo>
                    <a:pt x="0" y="471537"/>
                  </a:lnTo>
                  <a:cubicBezTo>
                    <a:pt x="0" y="491605"/>
                    <a:pt x="16289" y="507898"/>
                    <a:pt x="36353" y="507898"/>
                  </a:cubicBezTo>
                  <a:cubicBezTo>
                    <a:pt x="56418" y="507898"/>
                    <a:pt x="72708" y="491605"/>
                    <a:pt x="72708" y="471537"/>
                  </a:cubicBezTo>
                  <a:lnTo>
                    <a:pt x="72708" y="329239"/>
                  </a:lnTo>
                  <a:close/>
                  <a:moveTo>
                    <a:pt x="799787" y="329239"/>
                  </a:moveTo>
                  <a:cubicBezTo>
                    <a:pt x="799787" y="309171"/>
                    <a:pt x="783498" y="292878"/>
                    <a:pt x="763434" y="292878"/>
                  </a:cubicBezTo>
                  <a:cubicBezTo>
                    <a:pt x="743369" y="292878"/>
                    <a:pt x="727079" y="309171"/>
                    <a:pt x="727079" y="329239"/>
                  </a:cubicBezTo>
                  <a:lnTo>
                    <a:pt x="727079" y="471537"/>
                  </a:lnTo>
                  <a:cubicBezTo>
                    <a:pt x="727079" y="491605"/>
                    <a:pt x="743369" y="507898"/>
                    <a:pt x="763434" y="507898"/>
                  </a:cubicBezTo>
                  <a:cubicBezTo>
                    <a:pt x="783498" y="507898"/>
                    <a:pt x="799787" y="491605"/>
                    <a:pt x="799787" y="471537"/>
                  </a:cubicBezTo>
                  <a:lnTo>
                    <a:pt x="799787" y="329239"/>
                  </a:lnTo>
                  <a:close/>
                  <a:moveTo>
                    <a:pt x="218123" y="212027"/>
                  </a:moveTo>
                  <a:cubicBezTo>
                    <a:pt x="218123" y="191961"/>
                    <a:pt x="201834" y="175668"/>
                    <a:pt x="181770" y="175668"/>
                  </a:cubicBezTo>
                  <a:cubicBezTo>
                    <a:pt x="161705" y="175668"/>
                    <a:pt x="145416" y="191961"/>
                    <a:pt x="145416" y="212027"/>
                  </a:cubicBezTo>
                  <a:lnTo>
                    <a:pt x="145416" y="413080"/>
                  </a:lnTo>
                  <a:cubicBezTo>
                    <a:pt x="145416" y="433148"/>
                    <a:pt x="161705" y="449441"/>
                    <a:pt x="181770" y="449441"/>
                  </a:cubicBezTo>
                  <a:cubicBezTo>
                    <a:pt x="201834" y="449441"/>
                    <a:pt x="218123" y="433148"/>
                    <a:pt x="218123" y="413080"/>
                  </a:cubicBezTo>
                  <a:lnTo>
                    <a:pt x="218123" y="212027"/>
                  </a:lnTo>
                  <a:close/>
                </a:path>
              </a:pathLst>
            </a:custGeom>
            <a:solidFill>
              <a:srgbClr val="FFFFFF"/>
            </a:solidFill>
            <a:ln w="159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GB" sz="1350"/>
            </a:p>
          </p:txBody>
        </p:sp>
      </p:grpSp>
    </p:spTree>
    <p:extLst>
      <p:ext uri="{BB962C8B-B14F-4D97-AF65-F5344CB8AC3E}">
        <p14:creationId xmlns:p14="http://schemas.microsoft.com/office/powerpoint/2010/main" val="115810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2CD9D0-4691-23E4-3C7D-8562E2022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233"/>
            <a:ext cx="9144000" cy="72422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lang="nl-NL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64824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24" r:id="rId1"/>
    <p:sldLayoutId id="2147493556" r:id="rId2"/>
    <p:sldLayoutId id="2147493555" r:id="rId3"/>
    <p:sldLayoutId id="2147493561" r:id="rId4"/>
    <p:sldLayoutId id="2147493558" r:id="rId5"/>
    <p:sldLayoutId id="2147493562" r:id="rId6"/>
    <p:sldLayoutId id="2147493563" r:id="rId7"/>
    <p:sldLayoutId id="2147493564" r:id="rId8"/>
    <p:sldLayoutId id="2147493565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sv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microsoft.com/office/2017/04/relationships/track" Target="../media/track1.vtt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Fmpeg/FFmpeg" TargetMode="Externa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larin.phonetik.uni-muenchen.de/apps/TranscriptionPortal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openai/whisper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pps.microsoft.com/detail/9n15q44szns2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oodsnooze.gumroad.com/l/macwhisper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get-started/previous-versions/" TargetMode="External"/><Relationship Id="rId2" Type="http://schemas.openxmlformats.org/officeDocument/2006/relationships/hyperlink" Target="https://www.python.org/downloads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kkroening/ffmpeg-python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peechandtech.eu/tech-tools/software-developed-by-our-team#whispercorrector-how-can-i-correct-the-mistakes-within-an-automatically-generated-transcript-with-the-openai-whisper-engine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speechandtech.eu/tech-tools/software-developed-by-our-team#whispercorrector-how-can-i-correct-the-mistakes-within-an-automatically-generated-transcript-with-the-openai-whisper-engine" TargetMode="External"/><Relationship Id="rId2" Type="http://schemas.openxmlformats.org/officeDocument/2006/relationships/hyperlink" Target="https://speechandtech.eu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arin.phonetik.uni-muenchen.de/apps/TranscriptionPortal/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mailto:a.j.vanhessen@utwente.nl" TargetMode="Externa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/>
          <p:cNvSpPr/>
          <p:nvPr/>
        </p:nvSpPr>
        <p:spPr>
          <a:xfrm>
            <a:off x="6009702" y="144001"/>
            <a:ext cx="2988296" cy="4855498"/>
          </a:xfrm>
          <a:prstGeom prst="roundRect">
            <a:avLst>
              <a:gd name="adj" fmla="val 0"/>
            </a:avLst>
          </a:prstGeom>
          <a:solidFill>
            <a:schemeClr val="tx1">
              <a:alpha val="81000"/>
            </a:schemeClr>
          </a:solidFill>
          <a:ln w="127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64800" rIns="0" bIns="180000" rtlCol="0" anchor="t" anchorCtr="0"/>
          <a:lstStyle/>
          <a:p>
            <a:pPr algn="ctr">
              <a:lnSpc>
                <a:spcPct val="120000"/>
              </a:lnSpc>
            </a:pPr>
            <a:endParaRPr lang="nl-NL" sz="24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20000"/>
              </a:lnSpc>
            </a:pPr>
            <a:endParaRPr lang="nl-NL" sz="24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20000"/>
              </a:lnSpc>
            </a:pPr>
            <a:endParaRPr lang="nl-NL" sz="11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20000"/>
              </a:lnSpc>
            </a:pPr>
            <a:endParaRPr lang="nl-NL" sz="30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20000"/>
              </a:lnSpc>
            </a:pPr>
            <a:endParaRPr lang="nl-NL" sz="12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20000"/>
              </a:lnSpc>
            </a:pPr>
            <a:r>
              <a:rPr lang="nl-NL" sz="3000" dirty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HLT &amp; AI</a:t>
            </a:r>
            <a:endParaRPr lang="nl-NL" sz="24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  <a:p>
            <a:pPr algn="ctr">
              <a:lnSpc>
                <a:spcPct val="120000"/>
              </a:lnSpc>
            </a:pPr>
            <a:endParaRPr lang="nl-NL" sz="24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>
              <a:lnSpc>
                <a:spcPct val="120000"/>
              </a:lnSpc>
            </a:pPr>
            <a:r>
              <a:rPr lang="nl-NL" sz="2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                 </a:t>
            </a:r>
            <a:endParaRPr lang="nl-NL" sz="14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20000"/>
              </a:lnSpc>
            </a:pPr>
            <a:endParaRPr lang="nl-NL" sz="1400" dirty="0">
              <a:solidFill>
                <a:schemeClr val="bg1"/>
              </a:solidFill>
              <a:latin typeface="Montserrat Light" charset="0"/>
              <a:ea typeface="Montserrat Light" charset="0"/>
              <a:cs typeface="Montserrat Light" charset="0"/>
            </a:endParaRPr>
          </a:p>
          <a:p>
            <a:pPr algn="ctr">
              <a:lnSpc>
                <a:spcPct val="120000"/>
              </a:lnSpc>
            </a:pPr>
            <a:r>
              <a:rPr lang="nl-NL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Arjan van Hessen</a:t>
            </a:r>
          </a:p>
          <a:p>
            <a:pPr algn="ctr">
              <a:lnSpc>
                <a:spcPct val="120000"/>
              </a:lnSpc>
            </a:pPr>
            <a:r>
              <a:rPr lang="nl-NL" sz="1400" dirty="0">
                <a:solidFill>
                  <a:schemeClr val="bg1"/>
                </a:solidFill>
                <a:latin typeface="Montserrat Light" charset="0"/>
                <a:ea typeface="Montserrat Light" charset="0"/>
                <a:cs typeface="Montserrat Light" charset="0"/>
              </a:rPr>
              <a:t>Universiteit Twente</a:t>
            </a:r>
          </a:p>
          <a:p>
            <a:pPr algn="ctr">
              <a:lnSpc>
                <a:spcPct val="120000"/>
              </a:lnSpc>
            </a:pPr>
            <a:r>
              <a:rPr lang="nl-NL" sz="1400" dirty="0">
                <a:solidFill>
                  <a:schemeClr val="bg1"/>
                </a:solidFill>
                <a:latin typeface="Montserrat Light" charset="0"/>
                <a:ea typeface="Montserrat Medium" charset="0"/>
                <a:cs typeface="Montserrat Medium" charset="0"/>
              </a:rPr>
              <a:t>Universiteit Utrecht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538" r="1538" b="1538"/>
          <a:stretch/>
        </p:blipFill>
        <p:spPr>
          <a:xfrm>
            <a:off x="6989548" y="2733150"/>
            <a:ext cx="896400" cy="896400"/>
          </a:xfrm>
          <a:prstGeom prst="ellipse">
            <a:avLst/>
          </a:prstGeom>
          <a:ln w="12700">
            <a:noFill/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7398A24-71FD-2151-D97F-06B0B12DE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07161" y="149640"/>
            <a:ext cx="2990837" cy="16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33547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77EEE00-72D2-5C41-9F1E-288F3B7A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model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697CE8-BECF-E346-B2C8-2EBC85B77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predict what will be said</a:t>
            </a:r>
          </a:p>
        </p:txBody>
      </p:sp>
    </p:spTree>
    <p:extLst>
      <p:ext uri="{BB962C8B-B14F-4D97-AF65-F5344CB8AC3E}">
        <p14:creationId xmlns:p14="http://schemas.microsoft.com/office/powerpoint/2010/main" val="414990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8A99F-2C7A-A645-847B-2832D5D1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model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3D3CB99-A998-F743-A2CC-9DA7A606DA58}"/>
              </a:ext>
            </a:extLst>
          </p:cNvPr>
          <p:cNvSpPr txBox="1"/>
          <p:nvPr/>
        </p:nvSpPr>
        <p:spPr>
          <a:xfrm>
            <a:off x="1028700" y="2415110"/>
            <a:ext cx="178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I’m going xxx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3BC25A5-2995-CC44-9A6C-4A8F25A1CF61}"/>
              </a:ext>
            </a:extLst>
          </p:cNvPr>
          <p:cNvSpPr txBox="1"/>
          <p:nvPr/>
        </p:nvSpPr>
        <p:spPr>
          <a:xfrm>
            <a:off x="5663562" y="1106612"/>
            <a:ext cx="2268858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home (6720</a:t>
            </a:r>
            <a:r>
              <a:rPr lang="nl-NL" sz="2400" dirty="0">
                <a:solidFill>
                  <a:schemeClr val="bg1">
                    <a:lumMod val="85000"/>
                  </a:schemeClr>
                </a:solidFill>
              </a:rPr>
              <a:t>K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807B34D-C001-5241-A8C7-09FB3CEF0271}"/>
              </a:ext>
            </a:extLst>
          </p:cNvPr>
          <p:cNvSpPr txBox="1"/>
          <p:nvPr/>
        </p:nvSpPr>
        <p:spPr>
          <a:xfrm>
            <a:off x="5663561" y="2628864"/>
            <a:ext cx="226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nuts (1300K)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8745D0A3-4957-764F-B36F-2A3F721F4A91}"/>
              </a:ext>
            </a:extLst>
          </p:cNvPr>
          <p:cNvSpPr txBox="1"/>
          <p:nvPr/>
        </p:nvSpPr>
        <p:spPr>
          <a:xfrm>
            <a:off x="5663562" y="1867738"/>
            <a:ext cx="2268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forward (</a:t>
            </a:r>
            <a:r>
              <a:rPr lang="nl-NL" sz="2400" dirty="0">
                <a:solidFill>
                  <a:schemeClr val="bg1">
                    <a:lumMod val="85000"/>
                  </a:schemeClr>
                </a:solidFill>
              </a:rPr>
              <a:t>5770K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CEC0B09-FDB4-0141-A68F-D693185AC17B}"/>
              </a:ext>
            </a:extLst>
          </p:cNvPr>
          <p:cNvSpPr txBox="1"/>
          <p:nvPr/>
        </p:nvSpPr>
        <p:spPr>
          <a:xfrm>
            <a:off x="5663562" y="4151114"/>
            <a:ext cx="226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backward (</a:t>
            </a:r>
            <a:r>
              <a:rPr lang="nl-NL" sz="2400" dirty="0">
                <a:solidFill>
                  <a:schemeClr val="bg1">
                    <a:lumMod val="85000"/>
                  </a:schemeClr>
                </a:solidFill>
              </a:rPr>
              <a:t>35K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0828A5D-D6BC-E44B-8B86-42C81EA7B92A}"/>
              </a:ext>
            </a:extLst>
          </p:cNvPr>
          <p:cNvSpPr txBox="1"/>
          <p:nvPr/>
        </p:nvSpPr>
        <p:spPr>
          <a:xfrm>
            <a:off x="5663562" y="3389990"/>
            <a:ext cx="2268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berserk (</a:t>
            </a:r>
            <a:r>
              <a:rPr lang="nl-NL" sz="2400" dirty="0">
                <a:solidFill>
                  <a:schemeClr val="bg1">
                    <a:lumMod val="85000"/>
                  </a:schemeClr>
                </a:solidFill>
              </a:rPr>
              <a:t>128K</a:t>
            </a: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05A84F41-234D-0B46-98F2-D7FF46A3DEE0}"/>
              </a:ext>
            </a:extLst>
          </p:cNvPr>
          <p:cNvCxnSpPr>
            <a:stCxn id="3" idx="3"/>
            <a:endCxn id="4" idx="1"/>
          </p:cNvCxnSpPr>
          <p:nvPr/>
        </p:nvCxnSpPr>
        <p:spPr>
          <a:xfrm flipV="1">
            <a:off x="2811780" y="1337445"/>
            <a:ext cx="2851782" cy="1308498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51DD3AC1-474E-1642-A588-B7212F0751DE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 flipV="1">
            <a:off x="2811780" y="2098571"/>
            <a:ext cx="2851782" cy="547372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7946023F-4034-434D-8E4D-8BFF491BBBE3}"/>
              </a:ext>
            </a:extLst>
          </p:cNvPr>
          <p:cNvCxnSpPr>
            <a:cxnSpLocks/>
            <a:stCxn id="3" idx="3"/>
            <a:endCxn id="5" idx="1"/>
          </p:cNvCxnSpPr>
          <p:nvPr/>
        </p:nvCxnSpPr>
        <p:spPr>
          <a:xfrm>
            <a:off x="2811780" y="2645943"/>
            <a:ext cx="2851781" cy="213754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DF312BE6-1E8A-0E46-A890-BE1669A2ABA7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>
            <a:off x="2811780" y="2645943"/>
            <a:ext cx="2851782" cy="974880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16E9A255-BEF2-B541-BA02-D22859E6D75B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>
            <a:off x="2811780" y="2645943"/>
            <a:ext cx="2851782" cy="1736004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92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8A99F-2C7A-A645-847B-2832D5D1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model</a:t>
            </a:r>
          </a:p>
        </p:txBody>
      </p:sp>
      <p:pic>
        <p:nvPicPr>
          <p:cNvPr id="1026" name="Picture 2" descr="Crinkly cloth books for babies designed to look like newspapers">
            <a:extLst>
              <a:ext uri="{FF2B5EF4-FFF2-40B4-BE49-F238E27FC236}">
                <a16:creationId xmlns:a16="http://schemas.microsoft.com/office/drawing/2014/main" id="{D169F701-6052-2843-ADE4-3703CBE30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868354"/>
            <a:ext cx="2870749" cy="18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love of books. - joe gerstandt">
            <a:extLst>
              <a:ext uri="{FF2B5EF4-FFF2-40B4-BE49-F238E27FC236}">
                <a16:creationId xmlns:a16="http://schemas.microsoft.com/office/drawing/2014/main" id="{B97CCD39-8CE7-6F4A-805D-A0DA15E99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040380"/>
            <a:ext cx="317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BD5AD2C-6189-974A-BFB7-FB895787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790" y="701898"/>
            <a:ext cx="4823460" cy="20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AAB9713-4D51-6D46-9D03-BAEE55C75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822882"/>
            <a:ext cx="3193139" cy="205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5899957F-5020-3C42-AEFF-E6D4F28CF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940" y="3108632"/>
            <a:ext cx="3623310" cy="1835234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2E1783ED-7BF3-4742-893C-01AC341A3FB7}"/>
              </a:ext>
            </a:extLst>
          </p:cNvPr>
          <p:cNvSpPr/>
          <p:nvPr/>
        </p:nvSpPr>
        <p:spPr>
          <a:xfrm>
            <a:off x="1825894" y="1619515"/>
            <a:ext cx="4920712" cy="2052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4000" dirty="0">
                <a:solidFill>
                  <a:srgbClr val="FFFFFF"/>
                </a:solidFill>
                <a:sym typeface="Helvetica Neue Medium"/>
              </a:rPr>
              <a:t>Collect text that represents the way your audience speaks</a:t>
            </a:r>
          </a:p>
        </p:txBody>
      </p:sp>
    </p:spTree>
    <p:extLst>
      <p:ext uri="{BB962C8B-B14F-4D97-AF65-F5344CB8AC3E}">
        <p14:creationId xmlns:p14="http://schemas.microsoft.com/office/powerpoint/2010/main" val="35305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8A99F-2C7A-A645-847B-2832D5D1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model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28E870-D658-4885-A4C3-C85D78912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Collect all the relevant text</a:t>
            </a:r>
          </a:p>
          <a:p>
            <a:r>
              <a:rPr lang="en-GB" dirty="0"/>
              <a:t>Clean the text and store it in UTF-8</a:t>
            </a:r>
          </a:p>
          <a:p>
            <a:r>
              <a:rPr lang="en-GB" dirty="0"/>
              <a:t>“Uniform” the writing of the words</a:t>
            </a:r>
          </a:p>
          <a:p>
            <a:r>
              <a:rPr lang="en-GB" dirty="0"/>
              <a:t>Decompound the less frequent words</a:t>
            </a:r>
          </a:p>
          <a:p>
            <a:pPr lvl="1"/>
            <a:r>
              <a:rPr lang="nl-NL" i="1" dirty="0" err="1"/>
              <a:t>Obersturmbannführer</a:t>
            </a:r>
            <a:r>
              <a:rPr lang="nl-NL" i="1" dirty="0"/>
              <a:t> -&gt; Ober + </a:t>
            </a:r>
            <a:r>
              <a:rPr lang="nl-NL" i="1" dirty="0" err="1"/>
              <a:t>sturmbann</a:t>
            </a:r>
            <a:r>
              <a:rPr lang="nl-NL" i="1" dirty="0"/>
              <a:t> + </a:t>
            </a:r>
            <a:r>
              <a:rPr lang="nl-NL" i="1" dirty="0" err="1"/>
              <a:t>führer</a:t>
            </a:r>
            <a:endParaRPr lang="nl-NL" i="1" dirty="0"/>
          </a:p>
          <a:p>
            <a:pPr lvl="1"/>
            <a:r>
              <a:rPr lang="nl-NL" i="1" dirty="0"/>
              <a:t>voetbal -&gt; voet + bal</a:t>
            </a:r>
            <a:br>
              <a:rPr lang="nl-NL" i="1" dirty="0"/>
            </a:b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A8A99F-2C7A-A645-847B-2832D5D16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model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A28E870-D658-4885-A4C3-C85D78912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Convert numbers into words (but which..?)</a:t>
            </a:r>
          </a:p>
          <a:p>
            <a:pPr lvl="1"/>
            <a:r>
              <a:rPr lang="en-GB" i="1" dirty="0"/>
              <a:t>My bank account is 7162543 	(716.25.43)</a:t>
            </a:r>
          </a:p>
          <a:p>
            <a:pPr lvl="1"/>
            <a:r>
              <a:rPr lang="en-GB" i="1" dirty="0"/>
              <a:t>My salary is 7162543 			(7.162.543)</a:t>
            </a:r>
          </a:p>
          <a:p>
            <a:pPr lvl="1"/>
            <a:r>
              <a:rPr lang="en-GB" i="1" dirty="0"/>
              <a:t>My phone is 7162543			(71 62 5 43)</a:t>
            </a:r>
          </a:p>
          <a:p>
            <a:r>
              <a:rPr lang="en-GB" dirty="0"/>
              <a:t>Abbreviations:</a:t>
            </a:r>
          </a:p>
          <a:p>
            <a:pPr lvl="1"/>
            <a:r>
              <a:rPr lang="en-GB" dirty="0"/>
              <a:t>I cycled on the </a:t>
            </a:r>
            <a:r>
              <a:rPr lang="en-GB" dirty="0" err="1"/>
              <a:t>dr.</a:t>
            </a:r>
            <a:r>
              <a:rPr lang="en-GB" dirty="0"/>
              <a:t> Martin Luther King </a:t>
            </a:r>
            <a:r>
              <a:rPr lang="en-GB" dirty="0" err="1"/>
              <a:t>dr.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81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02FBC4-2AF3-4733-8535-25440D2A6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 Depended Language Model</a:t>
            </a:r>
          </a:p>
        </p:txBody>
      </p:sp>
      <p:sp>
        <p:nvSpPr>
          <p:cNvPr id="24" name="Afgeronde rechthoek 14">
            <a:extLst>
              <a:ext uri="{FF2B5EF4-FFF2-40B4-BE49-F238E27FC236}">
                <a16:creationId xmlns:a16="http://schemas.microsoft.com/office/drawing/2014/main" id="{D83D56CA-01ED-4873-98F4-CF8BB69A61ED}"/>
              </a:ext>
            </a:extLst>
          </p:cNvPr>
          <p:cNvSpPr/>
          <p:nvPr/>
        </p:nvSpPr>
        <p:spPr>
          <a:xfrm>
            <a:off x="3707260" y="1193621"/>
            <a:ext cx="1842558" cy="86603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Text Processor</a:t>
            </a:r>
          </a:p>
        </p:txBody>
      </p: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3A910DE0-475B-48F1-86FE-FACEEDA9DA49}"/>
              </a:ext>
            </a:extLst>
          </p:cNvPr>
          <p:cNvCxnSpPr>
            <a:cxnSpLocks/>
          </p:cNvCxnSpPr>
          <p:nvPr/>
        </p:nvCxnSpPr>
        <p:spPr>
          <a:xfrm flipV="1">
            <a:off x="5644346" y="1402856"/>
            <a:ext cx="1754289" cy="1950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Database met effen opvulling">
            <a:extLst>
              <a:ext uri="{FF2B5EF4-FFF2-40B4-BE49-F238E27FC236}">
                <a16:creationId xmlns:a16="http://schemas.microsoft.com/office/drawing/2014/main" id="{87AFAF99-18D0-43B5-B47B-7AA9126E8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91499" y="600950"/>
            <a:ext cx="1823653" cy="1709123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8B7CD134-749F-4343-B485-3C6B6D59A3FF}"/>
              </a:ext>
            </a:extLst>
          </p:cNvPr>
          <p:cNvGrpSpPr/>
          <p:nvPr/>
        </p:nvGrpSpPr>
        <p:grpSpPr>
          <a:xfrm>
            <a:off x="833445" y="2059655"/>
            <a:ext cx="3365428" cy="922782"/>
            <a:chOff x="1336144" y="3049330"/>
            <a:chExt cx="4444671" cy="846626"/>
          </a:xfrm>
        </p:grpSpPr>
        <p:cxnSp>
          <p:nvCxnSpPr>
            <p:cNvPr id="28" name="Rechte verbindingslijn met pijl 27">
              <a:extLst>
                <a:ext uri="{FF2B5EF4-FFF2-40B4-BE49-F238E27FC236}">
                  <a16:creationId xmlns:a16="http://schemas.microsoft.com/office/drawing/2014/main" id="{A402DFA2-71C4-4016-9BA7-680A90E5A6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6144" y="3049330"/>
              <a:ext cx="3867142" cy="846626"/>
            </a:xfrm>
            <a:prstGeom prst="straightConnector1">
              <a:avLst/>
            </a:prstGeom>
            <a:ln w="635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met pijl 28">
              <a:extLst>
                <a:ext uri="{FF2B5EF4-FFF2-40B4-BE49-F238E27FC236}">
                  <a16:creationId xmlns:a16="http://schemas.microsoft.com/office/drawing/2014/main" id="{7977EABE-5F45-4749-A28B-C006237076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6072" y="3049330"/>
              <a:ext cx="2064743" cy="846626"/>
            </a:xfrm>
            <a:prstGeom prst="straightConnector1">
              <a:avLst/>
            </a:prstGeom>
            <a:ln w="635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BF74AB55-06C3-4F73-A02A-CAB7F69E39DE}"/>
              </a:ext>
            </a:extLst>
          </p:cNvPr>
          <p:cNvCxnSpPr>
            <a:cxnSpLocks/>
            <a:endCxn id="24" idx="2"/>
          </p:cNvCxnSpPr>
          <p:nvPr/>
        </p:nvCxnSpPr>
        <p:spPr>
          <a:xfrm flipH="1" flipV="1">
            <a:off x="4628539" y="2059655"/>
            <a:ext cx="14263" cy="1053496"/>
          </a:xfrm>
          <a:prstGeom prst="straightConnector1">
            <a:avLst/>
          </a:prstGeom>
          <a:ln w="63500" cap="rnd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ep 30">
            <a:extLst>
              <a:ext uri="{FF2B5EF4-FFF2-40B4-BE49-F238E27FC236}">
                <a16:creationId xmlns:a16="http://schemas.microsoft.com/office/drawing/2014/main" id="{89B761A7-7701-4095-ACFE-EB82D610F451}"/>
              </a:ext>
            </a:extLst>
          </p:cNvPr>
          <p:cNvGrpSpPr/>
          <p:nvPr/>
        </p:nvGrpSpPr>
        <p:grpSpPr>
          <a:xfrm flipH="1">
            <a:off x="5110699" y="2059655"/>
            <a:ext cx="2992627" cy="922782"/>
            <a:chOff x="1336144" y="3049330"/>
            <a:chExt cx="4444671" cy="846626"/>
          </a:xfrm>
        </p:grpSpPr>
        <p:cxnSp>
          <p:nvCxnSpPr>
            <p:cNvPr id="32" name="Rechte verbindingslijn met pijl 31">
              <a:extLst>
                <a:ext uri="{FF2B5EF4-FFF2-40B4-BE49-F238E27FC236}">
                  <a16:creationId xmlns:a16="http://schemas.microsoft.com/office/drawing/2014/main" id="{9079FBE0-A5AC-49CD-8D90-17FB3EC0E7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36144" y="3049330"/>
              <a:ext cx="3867142" cy="846626"/>
            </a:xfrm>
            <a:prstGeom prst="straightConnector1">
              <a:avLst/>
            </a:prstGeom>
            <a:ln w="635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met pijl 32">
              <a:extLst>
                <a:ext uri="{FF2B5EF4-FFF2-40B4-BE49-F238E27FC236}">
                  <a16:creationId xmlns:a16="http://schemas.microsoft.com/office/drawing/2014/main" id="{63BE86B3-9AC5-4A1F-8D20-1FFCE0AB00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16072" y="3049330"/>
              <a:ext cx="2064743" cy="846626"/>
            </a:xfrm>
            <a:prstGeom prst="straightConnector1">
              <a:avLst/>
            </a:prstGeom>
            <a:ln w="63500" cap="rnd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Afbeelding 33">
            <a:extLst>
              <a:ext uri="{FF2B5EF4-FFF2-40B4-BE49-F238E27FC236}">
                <a16:creationId xmlns:a16="http://schemas.microsoft.com/office/drawing/2014/main" id="{F44A7409-C88C-4196-850C-DCD8CDE12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906" y="3056402"/>
            <a:ext cx="1626485" cy="1948914"/>
          </a:xfrm>
          <a:prstGeom prst="roundRect">
            <a:avLst>
              <a:gd name="adj" fmla="val 6639"/>
            </a:avLst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9D7D76BE-B068-428F-B11E-BFB302BB10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2051" y="3073178"/>
            <a:ext cx="1612485" cy="1932138"/>
          </a:xfrm>
          <a:prstGeom prst="roundRect">
            <a:avLst>
              <a:gd name="adj" fmla="val 6639"/>
            </a:avLst>
          </a:prstGeom>
        </p:spPr>
      </p:pic>
      <p:grpSp>
        <p:nvGrpSpPr>
          <p:cNvPr id="47" name="Groep 46">
            <a:extLst>
              <a:ext uri="{FF2B5EF4-FFF2-40B4-BE49-F238E27FC236}">
                <a16:creationId xmlns:a16="http://schemas.microsoft.com/office/drawing/2014/main" id="{385D1246-605F-4671-9E25-75CF27C3EAFC}"/>
              </a:ext>
            </a:extLst>
          </p:cNvPr>
          <p:cNvGrpSpPr/>
          <p:nvPr/>
        </p:nvGrpSpPr>
        <p:grpSpPr>
          <a:xfrm>
            <a:off x="3765196" y="3056402"/>
            <a:ext cx="1626485" cy="1948914"/>
            <a:chOff x="3765196" y="3056402"/>
            <a:chExt cx="1626485" cy="1948914"/>
          </a:xfrm>
        </p:grpSpPr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0129753F-1513-4691-98CD-BA5B416E0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5196" y="3056402"/>
              <a:ext cx="1626485" cy="1948914"/>
            </a:xfrm>
            <a:prstGeom prst="roundRect">
              <a:avLst>
                <a:gd name="adj" fmla="val 7819"/>
              </a:avLst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C76B96A3-C618-4F84-BD03-00962706C274}"/>
                </a:ext>
              </a:extLst>
            </p:cNvPr>
            <p:cNvSpPr txBox="1"/>
            <p:nvPr/>
          </p:nvSpPr>
          <p:spPr>
            <a:xfrm>
              <a:off x="4092542" y="3074587"/>
              <a:ext cx="106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Context</a:t>
              </a:r>
            </a:p>
          </p:txBody>
        </p: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A44B177-C2B4-4251-B160-3675F2E9E287}"/>
              </a:ext>
            </a:extLst>
          </p:cNvPr>
          <p:cNvGrpSpPr/>
          <p:nvPr/>
        </p:nvGrpSpPr>
        <p:grpSpPr>
          <a:xfrm>
            <a:off x="5582341" y="3039626"/>
            <a:ext cx="1640486" cy="1965690"/>
            <a:chOff x="5582341" y="3039626"/>
            <a:chExt cx="1640486" cy="1965690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B6149859-E5A4-4FF0-8CE3-BB60CEC34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82341" y="3039626"/>
              <a:ext cx="1640486" cy="1965690"/>
            </a:xfrm>
            <a:prstGeom prst="roundRect">
              <a:avLst>
                <a:gd name="adj" fmla="val 7819"/>
              </a:avLst>
            </a:prstGeom>
          </p:spPr>
        </p:pic>
        <p:sp>
          <p:nvSpPr>
            <p:cNvPr id="40" name="Tekstvak 39">
              <a:extLst>
                <a:ext uri="{FF2B5EF4-FFF2-40B4-BE49-F238E27FC236}">
                  <a16:creationId xmlns:a16="http://schemas.microsoft.com/office/drawing/2014/main" id="{4BAC406F-A732-4625-9E2E-58C6540F24E2}"/>
                </a:ext>
              </a:extLst>
            </p:cNvPr>
            <p:cNvSpPr txBox="1"/>
            <p:nvPr/>
          </p:nvSpPr>
          <p:spPr>
            <a:xfrm>
              <a:off x="5932894" y="3056402"/>
              <a:ext cx="106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Context</a:t>
              </a:r>
            </a:p>
          </p:txBody>
        </p:sp>
      </p:grpSp>
      <p:grpSp>
        <p:nvGrpSpPr>
          <p:cNvPr id="49" name="Groep 48">
            <a:extLst>
              <a:ext uri="{FF2B5EF4-FFF2-40B4-BE49-F238E27FC236}">
                <a16:creationId xmlns:a16="http://schemas.microsoft.com/office/drawing/2014/main" id="{9550FA9F-B504-406B-8EC7-019958ED4179}"/>
              </a:ext>
            </a:extLst>
          </p:cNvPr>
          <p:cNvGrpSpPr/>
          <p:nvPr/>
        </p:nvGrpSpPr>
        <p:grpSpPr>
          <a:xfrm>
            <a:off x="7413486" y="3030359"/>
            <a:ext cx="1640486" cy="1974957"/>
            <a:chOff x="7413486" y="3030359"/>
            <a:chExt cx="1640486" cy="1974957"/>
          </a:xfrm>
        </p:grpSpPr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EAF723D8-EAC6-4CFA-977E-CC96A8CC6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13486" y="3039626"/>
              <a:ext cx="1640486" cy="1965690"/>
            </a:xfrm>
            <a:prstGeom prst="roundRect">
              <a:avLst>
                <a:gd name="adj" fmla="val 7229"/>
              </a:avLst>
            </a:prstGeom>
          </p:spPr>
        </p:pic>
        <p:sp>
          <p:nvSpPr>
            <p:cNvPr id="41" name="Tekstvak 40">
              <a:extLst>
                <a:ext uri="{FF2B5EF4-FFF2-40B4-BE49-F238E27FC236}">
                  <a16:creationId xmlns:a16="http://schemas.microsoft.com/office/drawing/2014/main" id="{427EEBCF-4A6C-4B1E-A009-F82C9E4FE2BB}"/>
                </a:ext>
              </a:extLst>
            </p:cNvPr>
            <p:cNvSpPr txBox="1"/>
            <p:nvPr/>
          </p:nvSpPr>
          <p:spPr>
            <a:xfrm>
              <a:off x="7699768" y="3030359"/>
              <a:ext cx="106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Context</a:t>
              </a:r>
            </a:p>
          </p:txBody>
        </p:sp>
      </p:grpSp>
      <p:sp>
        <p:nvSpPr>
          <p:cNvPr id="50" name="Rechthoek: afgeronde hoeken 49">
            <a:extLst>
              <a:ext uri="{FF2B5EF4-FFF2-40B4-BE49-F238E27FC236}">
                <a16:creationId xmlns:a16="http://schemas.microsoft.com/office/drawing/2014/main" id="{E7B07830-2A02-44AB-97AD-23E07A7AD5F2}"/>
              </a:ext>
            </a:extLst>
          </p:cNvPr>
          <p:cNvSpPr/>
          <p:nvPr/>
        </p:nvSpPr>
        <p:spPr>
          <a:xfrm>
            <a:off x="-7582" y="660254"/>
            <a:ext cx="3655510" cy="4479050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US" sz="1300" dirty="0">
                <a:sym typeface="Helvetica Neue Medium"/>
              </a:rPr>
              <a:t>Generally, physicians respond with a variety of emotions to their patients: some they truly like; others they do not like but still regard sympathetically because of their illnesses. In rare instances, however, a doctor actually hates a patient yet is forced to take care of him or her. That happened to me in one case when I was an intern.</a:t>
            </a:r>
          </a:p>
          <a:p>
            <a:pPr algn="ctr" defTabSz="438150"/>
            <a:endParaRPr lang="en-US" sz="1300" dirty="0">
              <a:sym typeface="Helvetica Neue Medium"/>
            </a:endParaRPr>
          </a:p>
          <a:p>
            <a:pPr algn="ctr" defTabSz="438150"/>
            <a:r>
              <a:rPr lang="en-US" sz="1300" dirty="0">
                <a:sym typeface="Helvetica Neue Medium"/>
              </a:rPr>
              <a:t>Over a period of several years, one of the most infamous patients in our hospital was referred to as "Duchess," a nickname bestowed by the hospital staff. A fifty-two-year-old female who suffered from chronic kidney failure, Duchess was on peritoneal dialysis. This treatment not only demands very careful medical management by doctors but it also requires a lot of cooperation from the patients, who must monitor their diets and fluid intake. Patients on peritoneal dialysis come to the hospital to be dialyzed</a:t>
            </a:r>
          </a:p>
        </p:txBody>
      </p:sp>
    </p:spTree>
    <p:extLst>
      <p:ext uri="{BB962C8B-B14F-4D97-AF65-F5344CB8AC3E}">
        <p14:creationId xmlns:p14="http://schemas.microsoft.com/office/powerpoint/2010/main" val="310111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0" grpId="0" animBg="1"/>
      <p:bldP spid="5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77EEE00-72D2-5C41-9F1E-288F3B7A5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 model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2697CE8-BECF-E346-B2C8-2EBC85B772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are people talking</a:t>
            </a:r>
          </a:p>
        </p:txBody>
      </p:sp>
    </p:spTree>
    <p:extLst>
      <p:ext uri="{BB962C8B-B14F-4D97-AF65-F5344CB8AC3E}">
        <p14:creationId xmlns:p14="http://schemas.microsoft.com/office/powerpoint/2010/main" val="311265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C9BB7-D886-CA4B-95C6-9650AD84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 model (NL)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365EDDC-CE38-6948-BB14-3B6303F8D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47" y="864158"/>
            <a:ext cx="3592782" cy="4275146"/>
          </a:xfrm>
          <a:prstGeom prst="rect">
            <a:avLst/>
          </a:prstGeom>
        </p:spPr>
      </p:pic>
      <p:pic>
        <p:nvPicPr>
          <p:cNvPr id="2050" name="Picture 2" descr="Klederdracht (Nederland) - Wikipedia">
            <a:extLst>
              <a:ext uri="{FF2B5EF4-FFF2-40B4-BE49-F238E27FC236}">
                <a16:creationId xmlns:a16="http://schemas.microsoft.com/office/drawing/2014/main" id="{285F3D15-57CB-994A-B2E7-29A88315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16" y="658997"/>
            <a:ext cx="2526178" cy="157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2BE27B5-D4BC-6246-81C8-80674217F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285" y="3120390"/>
            <a:ext cx="2759209" cy="18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43 beste afbeeldingen van Zeeuwse Klederdracht - Klederdracht ...">
            <a:extLst>
              <a:ext uri="{FF2B5EF4-FFF2-40B4-BE49-F238E27FC236}">
                <a16:creationId xmlns:a16="http://schemas.microsoft.com/office/drawing/2014/main" id="{9EB03E0A-A348-EA4E-9FC9-C103FBA52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15" y="2754155"/>
            <a:ext cx="1430565" cy="22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en emmer voor de Boldootkar - ONH">
            <a:extLst>
              <a:ext uri="{FF2B5EF4-FFF2-40B4-BE49-F238E27FC236}">
                <a16:creationId xmlns:a16="http://schemas.microsoft.com/office/drawing/2014/main" id="{D5A4DD2B-C8FA-774C-A21F-382BB42A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07" y="583869"/>
            <a:ext cx="2647419" cy="195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jl links 7">
            <a:extLst>
              <a:ext uri="{FF2B5EF4-FFF2-40B4-BE49-F238E27FC236}">
                <a16:creationId xmlns:a16="http://schemas.microsoft.com/office/drawing/2014/main" id="{2C6AD94E-BAF4-2F4B-873C-0060826EE629}"/>
              </a:ext>
            </a:extLst>
          </p:cNvPr>
          <p:cNvSpPr/>
          <p:nvPr/>
        </p:nvSpPr>
        <p:spPr>
          <a:xfrm rot="1572541">
            <a:off x="2552911" y="2193340"/>
            <a:ext cx="1200150" cy="411480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3" name="Pijl links 12">
            <a:extLst>
              <a:ext uri="{FF2B5EF4-FFF2-40B4-BE49-F238E27FC236}">
                <a16:creationId xmlns:a16="http://schemas.microsoft.com/office/drawing/2014/main" id="{80EB3FA5-D275-6547-B434-F25E4A7A1450}"/>
              </a:ext>
            </a:extLst>
          </p:cNvPr>
          <p:cNvSpPr/>
          <p:nvPr/>
        </p:nvSpPr>
        <p:spPr>
          <a:xfrm>
            <a:off x="1758894" y="3788256"/>
            <a:ext cx="1037132" cy="411480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4" name="Pijl links 13">
            <a:extLst>
              <a:ext uri="{FF2B5EF4-FFF2-40B4-BE49-F238E27FC236}">
                <a16:creationId xmlns:a16="http://schemas.microsoft.com/office/drawing/2014/main" id="{59474A7A-DEC0-CA41-B0C9-8B0B95934AAF}"/>
              </a:ext>
            </a:extLst>
          </p:cNvPr>
          <p:cNvSpPr/>
          <p:nvPr/>
        </p:nvSpPr>
        <p:spPr>
          <a:xfrm rot="10026844">
            <a:off x="5555887" y="1295338"/>
            <a:ext cx="993629" cy="411480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5" name="Pijl links 14">
            <a:extLst>
              <a:ext uri="{FF2B5EF4-FFF2-40B4-BE49-F238E27FC236}">
                <a16:creationId xmlns:a16="http://schemas.microsoft.com/office/drawing/2014/main" id="{2D8DBE79-DC60-0D4A-A91B-62F8C8FD7297}"/>
              </a:ext>
            </a:extLst>
          </p:cNvPr>
          <p:cNvSpPr/>
          <p:nvPr/>
        </p:nvSpPr>
        <p:spPr>
          <a:xfrm rot="10800000">
            <a:off x="4901956" y="4279342"/>
            <a:ext cx="1418833" cy="411480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2058" name="Picture 10" descr="NRC checkt: 'De helft van alle Surinamers woont in Nederland' - NRC">
            <a:extLst>
              <a:ext uri="{FF2B5EF4-FFF2-40B4-BE49-F238E27FC236}">
                <a16:creationId xmlns:a16="http://schemas.microsoft.com/office/drawing/2014/main" id="{D6810199-133A-F545-93E6-93577A499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721" y="3949984"/>
            <a:ext cx="1686878" cy="107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Ervaringen tijdens de Indonesische Presidentsverkiezingen 2014 in ...">
            <a:extLst>
              <a:ext uri="{FF2B5EF4-FFF2-40B4-BE49-F238E27FC236}">
                <a16:creationId xmlns:a16="http://schemas.microsoft.com/office/drawing/2014/main" id="{A08CE6EB-6023-244B-B399-3675FB1D0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935" y="2313591"/>
            <a:ext cx="1902569" cy="107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68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C9BB7-D886-CA4B-95C6-9650AD84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 model (NL)</a:t>
            </a:r>
          </a:p>
        </p:txBody>
      </p:sp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AD10A2A4-F549-214C-918D-227C711B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03" y="754054"/>
            <a:ext cx="6705993" cy="4275146"/>
          </a:xfrm>
          <a:prstGeom prst="rect">
            <a:avLst/>
          </a:prstGeom>
        </p:spPr>
      </p:pic>
      <p:sp>
        <p:nvSpPr>
          <p:cNvPr id="16" name="Pijl links 15">
            <a:extLst>
              <a:ext uri="{FF2B5EF4-FFF2-40B4-BE49-F238E27FC236}">
                <a16:creationId xmlns:a16="http://schemas.microsoft.com/office/drawing/2014/main" id="{53397173-4138-AB48-916C-6E47DF0D9B5F}"/>
              </a:ext>
            </a:extLst>
          </p:cNvPr>
          <p:cNvSpPr/>
          <p:nvPr/>
        </p:nvSpPr>
        <p:spPr>
          <a:xfrm rot="17590393">
            <a:off x="452461" y="2894314"/>
            <a:ext cx="3521038" cy="411480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7" name="Pijl links 16">
            <a:extLst>
              <a:ext uri="{FF2B5EF4-FFF2-40B4-BE49-F238E27FC236}">
                <a16:creationId xmlns:a16="http://schemas.microsoft.com/office/drawing/2014/main" id="{B9E0AE7E-0E69-9148-BCD5-E64A14D78E86}"/>
              </a:ext>
            </a:extLst>
          </p:cNvPr>
          <p:cNvSpPr/>
          <p:nvPr/>
        </p:nvSpPr>
        <p:spPr>
          <a:xfrm rot="12613650">
            <a:off x="2771999" y="2298836"/>
            <a:ext cx="4592068" cy="411480"/>
          </a:xfrm>
          <a:prstGeom prst="rightArrow">
            <a:avLst>
              <a:gd name="adj1" fmla="val 42403"/>
              <a:gd name="adj2" fmla="val 50000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8" name="Pijl links 17">
            <a:extLst>
              <a:ext uri="{FF2B5EF4-FFF2-40B4-BE49-F238E27FC236}">
                <a16:creationId xmlns:a16="http://schemas.microsoft.com/office/drawing/2014/main" id="{CD599FC8-C2EA-034A-81BF-3DCFAA78BB10}"/>
              </a:ext>
            </a:extLst>
          </p:cNvPr>
          <p:cNvSpPr/>
          <p:nvPr/>
        </p:nvSpPr>
        <p:spPr>
          <a:xfrm rot="14340418">
            <a:off x="2752286" y="2141953"/>
            <a:ext cx="1454778" cy="411480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9" name="Pijl links 18">
            <a:extLst>
              <a:ext uri="{FF2B5EF4-FFF2-40B4-BE49-F238E27FC236}">
                <a16:creationId xmlns:a16="http://schemas.microsoft.com/office/drawing/2014/main" id="{B93D1718-2D3D-A849-8DDD-23BF1BBCE25F}"/>
              </a:ext>
            </a:extLst>
          </p:cNvPr>
          <p:cNvSpPr/>
          <p:nvPr/>
        </p:nvSpPr>
        <p:spPr>
          <a:xfrm rot="10800000">
            <a:off x="3347462" y="1075179"/>
            <a:ext cx="1599835" cy="411480"/>
          </a:xfrm>
          <a:prstGeom prst="righ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 b="1" dirty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20" name="Pijl links 19">
            <a:extLst>
              <a:ext uri="{FF2B5EF4-FFF2-40B4-BE49-F238E27FC236}">
                <a16:creationId xmlns:a16="http://schemas.microsoft.com/office/drawing/2014/main" id="{E41C83A5-9915-3349-8BF7-DDF208B98EC0}"/>
              </a:ext>
            </a:extLst>
          </p:cNvPr>
          <p:cNvSpPr/>
          <p:nvPr/>
        </p:nvSpPr>
        <p:spPr>
          <a:xfrm rot="12958319">
            <a:off x="2613809" y="2916237"/>
            <a:ext cx="5180419" cy="411480"/>
          </a:xfrm>
          <a:prstGeom prst="rightArrow">
            <a:avLst>
              <a:gd name="adj1" fmla="val 42403"/>
              <a:gd name="adj2" fmla="val 50000"/>
            </a:avLst>
          </a:prstGeom>
          <a:solidFill>
            <a:srgbClr val="FF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" name="Pijl links 19">
            <a:extLst>
              <a:ext uri="{FF2B5EF4-FFF2-40B4-BE49-F238E27FC236}">
                <a16:creationId xmlns:a16="http://schemas.microsoft.com/office/drawing/2014/main" id="{AA1AA679-DEEC-4707-A3E5-B6AA53F50B4D}"/>
              </a:ext>
            </a:extLst>
          </p:cNvPr>
          <p:cNvSpPr/>
          <p:nvPr/>
        </p:nvSpPr>
        <p:spPr>
          <a:xfrm rot="11425461">
            <a:off x="3071287" y="1418194"/>
            <a:ext cx="3829069" cy="411480"/>
          </a:xfrm>
          <a:prstGeom prst="rightArrow">
            <a:avLst>
              <a:gd name="adj1" fmla="val 42403"/>
              <a:gd name="adj2" fmla="val 50000"/>
            </a:avLst>
          </a:prstGeom>
          <a:ln>
            <a:noFill/>
          </a:ln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" name="Toelichting met afgeronde rechthoek 2">
            <a:extLst>
              <a:ext uri="{FF2B5EF4-FFF2-40B4-BE49-F238E27FC236}">
                <a16:creationId xmlns:a16="http://schemas.microsoft.com/office/drawing/2014/main" id="{A9CA1D8A-0848-1E20-2E9F-A5A484762FA3}"/>
              </a:ext>
            </a:extLst>
          </p:cNvPr>
          <p:cNvSpPr/>
          <p:nvPr/>
        </p:nvSpPr>
        <p:spPr>
          <a:xfrm>
            <a:off x="4733337" y="1821481"/>
            <a:ext cx="740228" cy="490327"/>
          </a:xfrm>
          <a:prstGeom prst="wedgeRoundRectCallout">
            <a:avLst>
              <a:gd name="adj1" fmla="val -31421"/>
              <a:gd name="adj2" fmla="val -152405"/>
              <a:gd name="adj3" fmla="val 16667"/>
            </a:avLst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After 1990</a:t>
            </a:r>
          </a:p>
        </p:txBody>
      </p:sp>
      <p:sp>
        <p:nvSpPr>
          <p:cNvPr id="4" name="Toelichting met afgeronde rechthoek 3">
            <a:extLst>
              <a:ext uri="{FF2B5EF4-FFF2-40B4-BE49-F238E27FC236}">
                <a16:creationId xmlns:a16="http://schemas.microsoft.com/office/drawing/2014/main" id="{C110D168-3366-4A1E-25F9-8564B6D37991}"/>
              </a:ext>
            </a:extLst>
          </p:cNvPr>
          <p:cNvSpPr/>
          <p:nvPr/>
        </p:nvSpPr>
        <p:spPr>
          <a:xfrm>
            <a:off x="3562904" y="4209078"/>
            <a:ext cx="740228" cy="490327"/>
          </a:xfrm>
          <a:prstGeom prst="wedgeRoundRectCallout">
            <a:avLst>
              <a:gd name="adj1" fmla="val -44362"/>
              <a:gd name="adj2" fmla="val -33408"/>
              <a:gd name="adj3" fmla="val 16667"/>
            </a:avLst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After 1970</a:t>
            </a:r>
          </a:p>
        </p:txBody>
      </p:sp>
      <p:sp>
        <p:nvSpPr>
          <p:cNvPr id="6" name="Pijl links 5">
            <a:extLst>
              <a:ext uri="{FF2B5EF4-FFF2-40B4-BE49-F238E27FC236}">
                <a16:creationId xmlns:a16="http://schemas.microsoft.com/office/drawing/2014/main" id="{A065A3D2-CDA8-CB45-6C62-B88731C3F0E3}"/>
              </a:ext>
            </a:extLst>
          </p:cNvPr>
          <p:cNvSpPr/>
          <p:nvPr/>
        </p:nvSpPr>
        <p:spPr>
          <a:xfrm rot="20077209">
            <a:off x="4153178" y="3828897"/>
            <a:ext cx="2443876" cy="72000"/>
          </a:xfrm>
          <a:prstGeom prst="rightArrow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7" name="Pijl links 6">
            <a:extLst>
              <a:ext uri="{FF2B5EF4-FFF2-40B4-BE49-F238E27FC236}">
                <a16:creationId xmlns:a16="http://schemas.microsoft.com/office/drawing/2014/main" id="{60286E5A-271F-5339-712A-BBEA6DCFD6E4}"/>
              </a:ext>
            </a:extLst>
          </p:cNvPr>
          <p:cNvSpPr/>
          <p:nvPr/>
        </p:nvSpPr>
        <p:spPr>
          <a:xfrm rot="12386122">
            <a:off x="1891803" y="3951564"/>
            <a:ext cx="1803129" cy="72000"/>
          </a:xfrm>
          <a:prstGeom prst="rightArrow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2" name="Toelichting met afgeronde rechthoek 11">
            <a:extLst>
              <a:ext uri="{FF2B5EF4-FFF2-40B4-BE49-F238E27FC236}">
                <a16:creationId xmlns:a16="http://schemas.microsoft.com/office/drawing/2014/main" id="{F3028DD6-4277-5D84-1F46-9A87B64EADA0}"/>
              </a:ext>
            </a:extLst>
          </p:cNvPr>
          <p:cNvSpPr/>
          <p:nvPr/>
        </p:nvSpPr>
        <p:spPr>
          <a:xfrm>
            <a:off x="3670663" y="3304902"/>
            <a:ext cx="740228" cy="490327"/>
          </a:xfrm>
          <a:prstGeom prst="wedgeRoundRectCallout">
            <a:avLst>
              <a:gd name="adj1" fmla="val -31421"/>
              <a:gd name="adj2" fmla="val -152405"/>
              <a:gd name="adj3" fmla="val 16667"/>
            </a:avLst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After 1950</a:t>
            </a:r>
          </a:p>
        </p:txBody>
      </p:sp>
      <p:sp>
        <p:nvSpPr>
          <p:cNvPr id="13" name="Toelichting met afgeronde rechthoek 12">
            <a:extLst>
              <a:ext uri="{FF2B5EF4-FFF2-40B4-BE49-F238E27FC236}">
                <a16:creationId xmlns:a16="http://schemas.microsoft.com/office/drawing/2014/main" id="{7F134E48-D065-3CA4-1D97-7BE993E94676}"/>
              </a:ext>
            </a:extLst>
          </p:cNvPr>
          <p:cNvSpPr/>
          <p:nvPr/>
        </p:nvSpPr>
        <p:spPr>
          <a:xfrm>
            <a:off x="6084778" y="4344738"/>
            <a:ext cx="740228" cy="490327"/>
          </a:xfrm>
          <a:prstGeom prst="wedgeRoundRectCallout">
            <a:avLst>
              <a:gd name="adj1" fmla="val -31421"/>
              <a:gd name="adj2" fmla="val -152405"/>
              <a:gd name="adj3" fmla="val 16667"/>
            </a:avLst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After 2010</a:t>
            </a:r>
          </a:p>
        </p:txBody>
      </p:sp>
      <p:sp>
        <p:nvSpPr>
          <p:cNvPr id="14" name="Toelichting met afgeronde rechthoek 13">
            <a:extLst>
              <a:ext uri="{FF2B5EF4-FFF2-40B4-BE49-F238E27FC236}">
                <a16:creationId xmlns:a16="http://schemas.microsoft.com/office/drawing/2014/main" id="{0B66680F-CB67-D82E-DBFB-C3B153D2A0F5}"/>
              </a:ext>
            </a:extLst>
          </p:cNvPr>
          <p:cNvSpPr/>
          <p:nvPr/>
        </p:nvSpPr>
        <p:spPr>
          <a:xfrm>
            <a:off x="6279631" y="2360372"/>
            <a:ext cx="740228" cy="490327"/>
          </a:xfrm>
          <a:prstGeom prst="wedgeRoundRectCallout">
            <a:avLst>
              <a:gd name="adj1" fmla="val -31421"/>
              <a:gd name="adj2" fmla="val -152405"/>
              <a:gd name="adj3" fmla="val 16667"/>
            </a:avLst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After 2020</a:t>
            </a:r>
          </a:p>
        </p:txBody>
      </p:sp>
    </p:spTree>
    <p:extLst>
      <p:ext uri="{BB962C8B-B14F-4D97-AF65-F5344CB8AC3E}">
        <p14:creationId xmlns:p14="http://schemas.microsoft.com/office/powerpoint/2010/main" val="1384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1" animBg="1"/>
      <p:bldP spid="18" grpId="1" animBg="1"/>
      <p:bldP spid="19" grpId="1" animBg="1"/>
      <p:bldP spid="20" grpId="1" animBg="1"/>
      <p:bldP spid="9" grpId="0" animBg="1"/>
      <p:bldP spid="3" grpId="0" animBg="1"/>
      <p:bldP spid="4" grpId="0" animBg="1"/>
      <p:bldP spid="6" grpId="0" animBg="1"/>
      <p:bldP spid="7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C9BB7-D886-CA4B-95C6-9650AD84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 model (NL)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100775-BE02-4349-B176-B5C625635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592" y="1072342"/>
            <a:ext cx="8147407" cy="4066962"/>
          </a:xfrm>
        </p:spPr>
        <p:txBody>
          <a:bodyPr/>
          <a:lstStyle/>
          <a:p>
            <a:r>
              <a:rPr lang="en-GB" dirty="0"/>
              <a:t>Collect speech samples</a:t>
            </a:r>
          </a:p>
          <a:p>
            <a:r>
              <a:rPr lang="en-GB" dirty="0"/>
              <a:t>Transcribe it verbatim</a:t>
            </a:r>
          </a:p>
          <a:p>
            <a:r>
              <a:rPr lang="en-GB" dirty="0"/>
              <a:t>Select the words</a:t>
            </a:r>
          </a:p>
          <a:p>
            <a:r>
              <a:rPr lang="en-GB" dirty="0"/>
              <a:t>Select the phonemes of each word</a:t>
            </a:r>
          </a:p>
          <a:p>
            <a:r>
              <a:rPr lang="en-GB" dirty="0"/>
              <a:t>Adapt the acoustic model </a:t>
            </a:r>
          </a:p>
        </p:txBody>
      </p:sp>
      <p:sp>
        <p:nvSpPr>
          <p:cNvPr id="4" name="Pijl: gekromd rechts 3">
            <a:extLst>
              <a:ext uri="{FF2B5EF4-FFF2-40B4-BE49-F238E27FC236}">
                <a16:creationId xmlns:a16="http://schemas.microsoft.com/office/drawing/2014/main" id="{41F10D60-37D0-4730-83C3-A4468F6D2939}"/>
              </a:ext>
            </a:extLst>
          </p:cNvPr>
          <p:cNvSpPr/>
          <p:nvPr/>
        </p:nvSpPr>
        <p:spPr>
          <a:xfrm rot="10800000">
            <a:off x="6310040" y="979576"/>
            <a:ext cx="2225040" cy="2972664"/>
          </a:xfrm>
          <a:prstGeom prst="curvedRightArrow">
            <a:avLst>
              <a:gd name="adj1" fmla="val 25000"/>
              <a:gd name="adj2" fmla="val 41255"/>
              <a:gd name="adj3" fmla="val 36872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1458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leiding_van_Hessen">
            <a:hlinkClick r:id="" action="ppaction://media"/>
            <a:extLst>
              <a:ext uri="{FF2B5EF4-FFF2-40B4-BE49-F238E27FC236}">
                <a16:creationId xmlns:a16="http://schemas.microsoft.com/office/drawing/2014/main" id="{75EE532B-22BF-9C03-7E0F-749871377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CB664F27-2766-4BE5-A00E-2AFF59CD50C6}" label="Inleiding_van_Hessen_en" lang="" r:embed="rId5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7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C7B24F1-0BA5-472D-8C71-5484E63C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ASR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C2F85D5-D99E-4890-9CC4-31FEBF1E79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17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roep 111">
            <a:extLst>
              <a:ext uri="{FF2B5EF4-FFF2-40B4-BE49-F238E27FC236}">
                <a16:creationId xmlns:a16="http://schemas.microsoft.com/office/drawing/2014/main" id="{3440D902-1AF1-2044-86F4-49A7E5C60785}"/>
              </a:ext>
            </a:extLst>
          </p:cNvPr>
          <p:cNvGrpSpPr/>
          <p:nvPr/>
        </p:nvGrpSpPr>
        <p:grpSpPr>
          <a:xfrm>
            <a:off x="5689025" y="1234819"/>
            <a:ext cx="1487448" cy="662746"/>
            <a:chOff x="7585367" y="1146244"/>
            <a:chExt cx="1983264" cy="883661"/>
          </a:xfrm>
        </p:grpSpPr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DA8515B0-18F6-8E42-A7F9-53522EF7A55F}"/>
                </a:ext>
              </a:extLst>
            </p:cNvPr>
            <p:cNvSpPr/>
            <p:nvPr/>
          </p:nvSpPr>
          <p:spPr>
            <a:xfrm rot="312702">
              <a:off x="7863438" y="1146244"/>
              <a:ext cx="1513633" cy="883661"/>
            </a:xfrm>
            <a:prstGeom prst="ellipse">
              <a:avLst/>
            </a:prstGeom>
            <a:noFill/>
            <a:ln w="38100" cap="rnd">
              <a:gradFill>
                <a:gsLst>
                  <a:gs pos="23000">
                    <a:srgbClr val="CC3262"/>
                  </a:gs>
                  <a:gs pos="100000">
                    <a:schemeClr val="accent5"/>
                  </a:gs>
                  <a:gs pos="14000">
                    <a:schemeClr val="accent5">
                      <a:alpha val="0"/>
                    </a:schemeClr>
                  </a:gs>
                </a:gsLst>
                <a:lin ang="5100000" scaled="0"/>
              </a:gradFill>
              <a:prstDash val="sysDot"/>
              <a:rou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5" name="Tekstvak 114">
              <a:extLst>
                <a:ext uri="{FF2B5EF4-FFF2-40B4-BE49-F238E27FC236}">
                  <a16:creationId xmlns:a16="http://schemas.microsoft.com/office/drawing/2014/main" id="{327940FF-09DB-C14A-B809-80C4C749F08B}"/>
                </a:ext>
              </a:extLst>
            </p:cNvPr>
            <p:cNvSpPr txBox="1"/>
            <p:nvPr/>
          </p:nvSpPr>
          <p:spPr>
            <a:xfrm>
              <a:off x="7585367" y="1445735"/>
              <a:ext cx="446737" cy="257369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lIns="27000" tIns="27000" rIns="27000" bIns="27000" rtlCol="0">
              <a:spAutoFit/>
            </a:bodyPr>
            <a:lstStyle/>
            <a:p>
              <a:pPr algn="ctr"/>
              <a:r>
                <a:rPr lang="nl-NL" sz="900" b="1" dirty="0" err="1">
                  <a:solidFill>
                    <a:schemeClr val="accent5"/>
                  </a:solidFill>
                  <a:latin typeface="Anime Ace 2.0 BB" panose="02000503000000020004" pitchFamily="2" charset="0"/>
                  <a:ea typeface="Montserrat Light" charset="0"/>
                  <a:cs typeface="Montserrat Light" charset="0"/>
                </a:rPr>
                <a:t>speak</a:t>
              </a:r>
              <a:endParaRPr lang="nl-NL" sz="900" b="1" dirty="0">
                <a:solidFill>
                  <a:schemeClr val="accent5"/>
                </a:solidFill>
                <a:latin typeface="Anime Ace 2.0 BB" panose="02000503000000020004" pitchFamily="2" charset="0"/>
                <a:ea typeface="Montserrat Light" charset="0"/>
                <a:cs typeface="Montserrat Light" charset="0"/>
              </a:endParaRPr>
            </a:p>
          </p:txBody>
        </p:sp>
        <p:sp>
          <p:nvSpPr>
            <p:cNvPr id="116" name="Tekstvak 115">
              <a:extLst>
                <a:ext uri="{FF2B5EF4-FFF2-40B4-BE49-F238E27FC236}">
                  <a16:creationId xmlns:a16="http://schemas.microsoft.com/office/drawing/2014/main" id="{332B09F8-0FEA-FD49-93CF-14AE01FF1AF2}"/>
                </a:ext>
              </a:extLst>
            </p:cNvPr>
            <p:cNvSpPr txBox="1"/>
            <p:nvPr/>
          </p:nvSpPr>
          <p:spPr>
            <a:xfrm rot="4933">
              <a:off x="9143267" y="1445432"/>
              <a:ext cx="425364" cy="257369"/>
            </a:xfrm>
            <a:prstGeom prst="rect">
              <a:avLst/>
            </a:prstGeom>
            <a:solidFill>
              <a:srgbClr val="004651"/>
            </a:solidFill>
          </p:spPr>
          <p:txBody>
            <a:bodyPr wrap="none" lIns="27000" tIns="27000" rIns="27000" bIns="27000" rtlCol="0">
              <a:spAutoFit/>
            </a:bodyPr>
            <a:lstStyle/>
            <a:p>
              <a:pPr algn="ctr"/>
              <a:r>
                <a:rPr lang="nl-NL" sz="900" b="1" dirty="0">
                  <a:solidFill>
                    <a:schemeClr val="accent5"/>
                  </a:solidFill>
                  <a:latin typeface="Anime Ace 2.0 BB" panose="02000503000000020004" pitchFamily="2" charset="0"/>
                  <a:ea typeface="Montserrat Light" charset="0"/>
                  <a:cs typeface="Montserrat Light" charset="0"/>
                </a:rPr>
                <a:t>listen</a:t>
              </a:r>
            </a:p>
          </p:txBody>
        </p:sp>
      </p:grpSp>
      <p:sp>
        <p:nvSpPr>
          <p:cNvPr id="6" name="Titel 5">
            <a:extLst>
              <a:ext uri="{FF2B5EF4-FFF2-40B4-BE49-F238E27FC236}">
                <a16:creationId xmlns:a16="http://schemas.microsoft.com/office/drawing/2014/main" id="{ED516C05-DFA4-454E-9D54-A74C979C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Currents state of ASR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74D066B-A9CB-624E-A50B-94466022DE7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470511"/>
            <a:ext cx="3240088" cy="492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Artificial intelligence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F0916B-9AB7-7647-BD4D-2A76A7BB16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63000" y="6925161"/>
            <a:ext cx="381000" cy="138113"/>
          </a:xfrm>
          <a:prstGeom prst="rect">
            <a:avLst/>
          </a:prstGeom>
        </p:spPr>
        <p:txBody>
          <a:bodyPr vert="horz" lIns="90000" tIns="0" rIns="9000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1C7C98C-BD82-4BC4-B557-32A906F9C66A}" type="slidenum">
              <a:rPr lang="en-GB" smtClean="0"/>
              <a:pPr/>
              <a:t>21</a:t>
            </a:fld>
            <a:endParaRPr lang="nl-NL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21CAD44E-A88A-F44D-AB82-89F05525CD97}"/>
              </a:ext>
            </a:extLst>
          </p:cNvPr>
          <p:cNvGrpSpPr/>
          <p:nvPr/>
        </p:nvGrpSpPr>
        <p:grpSpPr>
          <a:xfrm>
            <a:off x="-13" y="3324035"/>
            <a:ext cx="9144014" cy="1187447"/>
            <a:chOff x="60645" y="3833137"/>
            <a:chExt cx="12068419" cy="1583263"/>
          </a:xfrm>
          <a:noFill/>
        </p:grpSpPr>
        <p:sp>
          <p:nvSpPr>
            <p:cNvPr id="74" name="Vrije vorm 73">
              <a:extLst>
                <a:ext uri="{FF2B5EF4-FFF2-40B4-BE49-F238E27FC236}">
                  <a16:creationId xmlns:a16="http://schemas.microsoft.com/office/drawing/2014/main" id="{D4DAFB3D-ED32-2047-BC8B-D6F500D983D6}"/>
                </a:ext>
              </a:extLst>
            </p:cNvPr>
            <p:cNvSpPr/>
            <p:nvPr/>
          </p:nvSpPr>
          <p:spPr>
            <a:xfrm>
              <a:off x="859806" y="4554211"/>
              <a:ext cx="10570652" cy="925"/>
            </a:xfrm>
            <a:custGeom>
              <a:avLst/>
              <a:gdLst>
                <a:gd name="connsiteX0" fmla="*/ 10570652 w 10570652"/>
                <a:gd name="connsiteY0" fmla="*/ 0 h 925"/>
                <a:gd name="connsiteX1" fmla="*/ 111327 w 10570652"/>
                <a:gd name="connsiteY1" fmla="*/ 923 h 925"/>
                <a:gd name="connsiteX2" fmla="*/ 0 w 10570652"/>
                <a:gd name="connsiteY2" fmla="*/ 923 h 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0652" h="925">
                  <a:moveTo>
                    <a:pt x="10570652" y="0"/>
                  </a:moveTo>
                  <a:cubicBezTo>
                    <a:pt x="7671472" y="258"/>
                    <a:pt x="1873099" y="769"/>
                    <a:pt x="111327" y="923"/>
                  </a:cubicBezTo>
                  <a:cubicBezTo>
                    <a:pt x="74223" y="928"/>
                    <a:pt x="24741" y="923"/>
                    <a:pt x="0" y="923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5" name="Vrije vorm 74">
              <a:extLst>
                <a:ext uri="{FF2B5EF4-FFF2-40B4-BE49-F238E27FC236}">
                  <a16:creationId xmlns:a16="http://schemas.microsoft.com/office/drawing/2014/main" id="{D41B8DC6-64D4-B544-9321-ABD13CA7E979}"/>
                </a:ext>
              </a:extLst>
            </p:cNvPr>
            <p:cNvSpPr/>
            <p:nvPr/>
          </p:nvSpPr>
          <p:spPr>
            <a:xfrm>
              <a:off x="838201" y="4532279"/>
              <a:ext cx="10611135" cy="42787"/>
            </a:xfrm>
            <a:custGeom>
              <a:avLst/>
              <a:gdLst>
                <a:gd name="connsiteX0" fmla="*/ 0 w 10611135"/>
                <a:gd name="connsiteY0" fmla="*/ 22855 h 42787"/>
                <a:gd name="connsiteX1" fmla="*/ 353038 w 10611135"/>
                <a:gd name="connsiteY1" fmla="*/ 22855 h 42787"/>
                <a:gd name="connsiteX2" fmla="*/ 506735 w 10611135"/>
                <a:gd name="connsiteY2" fmla="*/ 22855 h 42787"/>
                <a:gd name="connsiteX3" fmla="*/ 1088203 w 10611135"/>
                <a:gd name="connsiteY3" fmla="*/ 8058 h 42787"/>
                <a:gd name="connsiteX4" fmla="*/ 1682362 w 10611135"/>
                <a:gd name="connsiteY4" fmla="*/ 21138 h 42787"/>
                <a:gd name="connsiteX5" fmla="*/ 2156642 w 10611135"/>
                <a:gd name="connsiteY5" fmla="*/ 29760 h 42787"/>
                <a:gd name="connsiteX6" fmla="*/ 2490990 w 10611135"/>
                <a:gd name="connsiteY6" fmla="*/ 24171 h 42787"/>
                <a:gd name="connsiteX7" fmla="*/ 3282971 w 10611135"/>
                <a:gd name="connsiteY7" fmla="*/ 6197 h 42787"/>
                <a:gd name="connsiteX8" fmla="*/ 3796149 w 10611135"/>
                <a:gd name="connsiteY8" fmla="*/ 16591 h 42787"/>
                <a:gd name="connsiteX9" fmla="*/ 5077210 w 10611135"/>
                <a:gd name="connsiteY9" fmla="*/ 42715 h 42787"/>
                <a:gd name="connsiteX10" fmla="*/ 5512368 w 10611135"/>
                <a:gd name="connsiteY10" fmla="*/ 34148 h 42787"/>
                <a:gd name="connsiteX11" fmla="*/ 6933190 w 10611135"/>
                <a:gd name="connsiteY11" fmla="*/ 509 h 42787"/>
                <a:gd name="connsiteX12" fmla="*/ 7168378 w 10611135"/>
                <a:gd name="connsiteY12" fmla="*/ 2713 h 42787"/>
                <a:gd name="connsiteX13" fmla="*/ 7931820 w 10611135"/>
                <a:gd name="connsiteY13" fmla="*/ 16839 h 42787"/>
                <a:gd name="connsiteX14" fmla="*/ 8192627 w 10611135"/>
                <a:gd name="connsiteY14" fmla="*/ 12933 h 42787"/>
                <a:gd name="connsiteX15" fmla="*/ 8300051 w 10611135"/>
                <a:gd name="connsiteY15" fmla="*/ 15122 h 42787"/>
                <a:gd name="connsiteX16" fmla="*/ 8669421 w 10611135"/>
                <a:gd name="connsiteY16" fmla="*/ 21932 h 42787"/>
                <a:gd name="connsiteX17" fmla="*/ 9570293 w 10611135"/>
                <a:gd name="connsiteY17" fmla="*/ 4490 h 42787"/>
                <a:gd name="connsiteX18" fmla="*/ 9669296 w 10611135"/>
                <a:gd name="connsiteY18" fmla="*/ 5671 h 42787"/>
                <a:gd name="connsiteX19" fmla="*/ 10333761 w 10611135"/>
                <a:gd name="connsiteY19" fmla="*/ 21932 h 42787"/>
                <a:gd name="connsiteX20" fmla="*/ 10611135 w 10611135"/>
                <a:gd name="connsiteY20" fmla="*/ 21932 h 4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11135" h="42787">
                  <a:moveTo>
                    <a:pt x="0" y="22855"/>
                  </a:moveTo>
                  <a:lnTo>
                    <a:pt x="353038" y="22855"/>
                  </a:lnTo>
                  <a:cubicBezTo>
                    <a:pt x="404275" y="22855"/>
                    <a:pt x="455577" y="23883"/>
                    <a:pt x="506735" y="22855"/>
                  </a:cubicBezTo>
                  <a:cubicBezTo>
                    <a:pt x="629260" y="20388"/>
                    <a:pt x="1082754" y="8143"/>
                    <a:pt x="1088203" y="8058"/>
                  </a:cubicBezTo>
                  <a:cubicBezTo>
                    <a:pt x="1097803" y="7915"/>
                    <a:pt x="1678970" y="16373"/>
                    <a:pt x="1682362" y="21138"/>
                  </a:cubicBezTo>
                  <a:cubicBezTo>
                    <a:pt x="1685990" y="26255"/>
                    <a:pt x="2148312" y="29725"/>
                    <a:pt x="2156642" y="29760"/>
                  </a:cubicBezTo>
                  <a:cubicBezTo>
                    <a:pt x="2162758" y="29794"/>
                    <a:pt x="2488200" y="27064"/>
                    <a:pt x="2490990" y="24171"/>
                  </a:cubicBezTo>
                  <a:cubicBezTo>
                    <a:pt x="2493793" y="21282"/>
                    <a:pt x="3275217" y="6545"/>
                    <a:pt x="3282971" y="6197"/>
                  </a:cubicBezTo>
                  <a:cubicBezTo>
                    <a:pt x="3290973" y="5840"/>
                    <a:pt x="3792141" y="13330"/>
                    <a:pt x="3796149" y="16591"/>
                  </a:cubicBezTo>
                  <a:cubicBezTo>
                    <a:pt x="3805855" y="24483"/>
                    <a:pt x="5053962" y="44134"/>
                    <a:pt x="5077210" y="42715"/>
                  </a:cubicBezTo>
                  <a:cubicBezTo>
                    <a:pt x="5084125" y="42293"/>
                    <a:pt x="5509408" y="37488"/>
                    <a:pt x="5512368" y="34148"/>
                  </a:cubicBezTo>
                  <a:cubicBezTo>
                    <a:pt x="5519192" y="26419"/>
                    <a:pt x="6927231" y="1993"/>
                    <a:pt x="6933190" y="509"/>
                  </a:cubicBezTo>
                  <a:cubicBezTo>
                    <a:pt x="6937211" y="-489"/>
                    <a:pt x="7165942" y="-151"/>
                    <a:pt x="7168378" y="2713"/>
                  </a:cubicBezTo>
                  <a:cubicBezTo>
                    <a:pt x="7170133" y="4753"/>
                    <a:pt x="7918828" y="22210"/>
                    <a:pt x="7931820" y="16839"/>
                  </a:cubicBezTo>
                  <a:cubicBezTo>
                    <a:pt x="7935540" y="15305"/>
                    <a:pt x="8188187" y="11960"/>
                    <a:pt x="8192627" y="12933"/>
                  </a:cubicBezTo>
                  <a:cubicBezTo>
                    <a:pt x="8194356" y="13315"/>
                    <a:pt x="8299003" y="14298"/>
                    <a:pt x="8300051" y="15122"/>
                  </a:cubicBezTo>
                  <a:cubicBezTo>
                    <a:pt x="8303338" y="17693"/>
                    <a:pt x="8662570" y="21967"/>
                    <a:pt x="8669421" y="21932"/>
                  </a:cubicBezTo>
                  <a:cubicBezTo>
                    <a:pt x="8681143" y="21877"/>
                    <a:pt x="9558139" y="4232"/>
                    <a:pt x="9570293" y="4490"/>
                  </a:cubicBezTo>
                  <a:cubicBezTo>
                    <a:pt x="9572231" y="4524"/>
                    <a:pt x="9667789" y="5011"/>
                    <a:pt x="9669296" y="5671"/>
                  </a:cubicBezTo>
                  <a:cubicBezTo>
                    <a:pt x="9673159" y="7378"/>
                    <a:pt x="10176790" y="19222"/>
                    <a:pt x="10333761" y="21932"/>
                  </a:cubicBezTo>
                  <a:cubicBezTo>
                    <a:pt x="10426123" y="23525"/>
                    <a:pt x="10549473" y="22463"/>
                    <a:pt x="10611135" y="21932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6" name="Vrije vorm 75">
              <a:extLst>
                <a:ext uri="{FF2B5EF4-FFF2-40B4-BE49-F238E27FC236}">
                  <a16:creationId xmlns:a16="http://schemas.microsoft.com/office/drawing/2014/main" id="{4E31E05B-87D6-0147-856B-7EBC2521A028}"/>
                </a:ext>
              </a:extLst>
            </p:cNvPr>
            <p:cNvSpPr/>
            <p:nvPr/>
          </p:nvSpPr>
          <p:spPr>
            <a:xfrm>
              <a:off x="816605" y="4512859"/>
              <a:ext cx="10651606" cy="85584"/>
            </a:xfrm>
            <a:custGeom>
              <a:avLst/>
              <a:gdLst>
                <a:gd name="connsiteX0" fmla="*/ 0 w 10651606"/>
                <a:gd name="connsiteY0" fmla="*/ 42275 h 85584"/>
                <a:gd name="connsiteX1" fmla="*/ 355867 w 10651606"/>
                <a:gd name="connsiteY1" fmla="*/ 42275 h 85584"/>
                <a:gd name="connsiteX2" fmla="*/ 513336 w 10651606"/>
                <a:gd name="connsiteY2" fmla="*/ 42275 h 85584"/>
                <a:gd name="connsiteX3" fmla="*/ 1096559 w 10651606"/>
                <a:gd name="connsiteY3" fmla="*/ 16122 h 85584"/>
                <a:gd name="connsiteX4" fmla="*/ 1687221 w 10651606"/>
                <a:gd name="connsiteY4" fmla="*/ 42275 h 85584"/>
                <a:gd name="connsiteX5" fmla="*/ 2166124 w 10651606"/>
                <a:gd name="connsiteY5" fmla="*/ 59534 h 85584"/>
                <a:gd name="connsiteX6" fmla="*/ 2505449 w 10651606"/>
                <a:gd name="connsiteY6" fmla="*/ 48351 h 85584"/>
                <a:gd name="connsiteX7" fmla="*/ 3294077 w 10651606"/>
                <a:gd name="connsiteY7" fmla="*/ 12399 h 85584"/>
                <a:gd name="connsiteX8" fmla="*/ 3809391 w 10651606"/>
                <a:gd name="connsiteY8" fmla="*/ 33187 h 85584"/>
                <a:gd name="connsiteX9" fmla="*/ 5092377 w 10651606"/>
                <a:gd name="connsiteY9" fmla="*/ 85439 h 85584"/>
                <a:gd name="connsiteX10" fmla="*/ 5530809 w 10651606"/>
                <a:gd name="connsiteY10" fmla="*/ 68300 h 85584"/>
                <a:gd name="connsiteX11" fmla="*/ 6940105 w 10651606"/>
                <a:gd name="connsiteY11" fmla="*/ 1017 h 85584"/>
                <a:gd name="connsiteX12" fmla="*/ 7180061 w 10651606"/>
                <a:gd name="connsiteY12" fmla="*/ 5430 h 85584"/>
                <a:gd name="connsiteX13" fmla="*/ 7942062 w 10651606"/>
                <a:gd name="connsiteY13" fmla="*/ 33683 h 85584"/>
                <a:gd name="connsiteX14" fmla="*/ 8207414 w 10651606"/>
                <a:gd name="connsiteY14" fmla="*/ 25870 h 85584"/>
                <a:gd name="connsiteX15" fmla="*/ 8315650 w 10651606"/>
                <a:gd name="connsiteY15" fmla="*/ 30253 h 85584"/>
                <a:gd name="connsiteX16" fmla="*/ 8688857 w 10651606"/>
                <a:gd name="connsiteY16" fmla="*/ 43869 h 85584"/>
                <a:gd name="connsiteX17" fmla="*/ 9597391 w 10651606"/>
                <a:gd name="connsiteY17" fmla="*/ 8979 h 85584"/>
                <a:gd name="connsiteX18" fmla="*/ 9699013 w 10651606"/>
                <a:gd name="connsiteY18" fmla="*/ 11347 h 85584"/>
                <a:gd name="connsiteX19" fmla="*/ 10365876 w 10651606"/>
                <a:gd name="connsiteY19" fmla="*/ 41357 h 85584"/>
                <a:gd name="connsiteX20" fmla="*/ 10651606 w 10651606"/>
                <a:gd name="connsiteY20" fmla="*/ 41357 h 8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51606" h="85584">
                  <a:moveTo>
                    <a:pt x="0" y="42275"/>
                  </a:moveTo>
                  <a:lnTo>
                    <a:pt x="355867" y="42275"/>
                  </a:lnTo>
                  <a:cubicBezTo>
                    <a:pt x="408361" y="42275"/>
                    <a:pt x="461078" y="44122"/>
                    <a:pt x="513336" y="42275"/>
                  </a:cubicBezTo>
                  <a:cubicBezTo>
                    <a:pt x="636778" y="37917"/>
                    <a:pt x="1085662" y="16286"/>
                    <a:pt x="1096559" y="16122"/>
                  </a:cubicBezTo>
                  <a:cubicBezTo>
                    <a:pt x="1115746" y="15829"/>
                    <a:pt x="1680463" y="32750"/>
                    <a:pt x="1687221" y="42275"/>
                  </a:cubicBezTo>
                  <a:cubicBezTo>
                    <a:pt x="1694503" y="52515"/>
                    <a:pt x="2149478" y="59450"/>
                    <a:pt x="2166124" y="59534"/>
                  </a:cubicBezTo>
                  <a:cubicBezTo>
                    <a:pt x="2178357" y="59594"/>
                    <a:pt x="2499857" y="54124"/>
                    <a:pt x="2505449" y="48351"/>
                  </a:cubicBezTo>
                  <a:cubicBezTo>
                    <a:pt x="2511055" y="42573"/>
                    <a:pt x="3278583" y="13094"/>
                    <a:pt x="3294077" y="12399"/>
                  </a:cubicBezTo>
                  <a:cubicBezTo>
                    <a:pt x="3310082" y="11679"/>
                    <a:pt x="3801349" y="26660"/>
                    <a:pt x="3809391" y="33187"/>
                  </a:cubicBezTo>
                  <a:cubicBezTo>
                    <a:pt x="3828801" y="48966"/>
                    <a:pt x="5045881" y="88274"/>
                    <a:pt x="5092377" y="85439"/>
                  </a:cubicBezTo>
                  <a:cubicBezTo>
                    <a:pt x="5106181" y="84595"/>
                    <a:pt x="5524902" y="74976"/>
                    <a:pt x="5530809" y="68300"/>
                  </a:cubicBezTo>
                  <a:cubicBezTo>
                    <a:pt x="5544469" y="52833"/>
                    <a:pt x="6928173" y="3991"/>
                    <a:pt x="6940105" y="1017"/>
                  </a:cubicBezTo>
                  <a:cubicBezTo>
                    <a:pt x="6948134" y="-978"/>
                    <a:pt x="7175150" y="-303"/>
                    <a:pt x="7180061" y="5430"/>
                  </a:cubicBezTo>
                  <a:cubicBezTo>
                    <a:pt x="7183558" y="9515"/>
                    <a:pt x="7916077" y="44420"/>
                    <a:pt x="7942062" y="33683"/>
                  </a:cubicBezTo>
                  <a:cubicBezTo>
                    <a:pt x="7949501" y="30616"/>
                    <a:pt x="8198507" y="23920"/>
                    <a:pt x="8207414" y="25870"/>
                  </a:cubicBezTo>
                  <a:cubicBezTo>
                    <a:pt x="8210884" y="26630"/>
                    <a:pt x="8313528" y="28600"/>
                    <a:pt x="8315650" y="30253"/>
                  </a:cubicBezTo>
                  <a:cubicBezTo>
                    <a:pt x="8322225" y="35386"/>
                    <a:pt x="8675157" y="43938"/>
                    <a:pt x="8688857" y="43869"/>
                  </a:cubicBezTo>
                  <a:cubicBezTo>
                    <a:pt x="8712301" y="43754"/>
                    <a:pt x="9573056" y="8468"/>
                    <a:pt x="9597391" y="8979"/>
                  </a:cubicBezTo>
                  <a:cubicBezTo>
                    <a:pt x="9601281" y="9058"/>
                    <a:pt x="9696001" y="10026"/>
                    <a:pt x="9699013" y="11347"/>
                  </a:cubicBezTo>
                  <a:cubicBezTo>
                    <a:pt x="9706754" y="14757"/>
                    <a:pt x="10207110" y="36354"/>
                    <a:pt x="10365876" y="41357"/>
                  </a:cubicBezTo>
                  <a:cubicBezTo>
                    <a:pt x="10460791" y="44345"/>
                    <a:pt x="10588005" y="42350"/>
                    <a:pt x="10651606" y="41357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7" name="Vrije vorm 76">
              <a:extLst>
                <a:ext uri="{FF2B5EF4-FFF2-40B4-BE49-F238E27FC236}">
                  <a16:creationId xmlns:a16="http://schemas.microsoft.com/office/drawing/2014/main" id="{5414C06C-58BB-674C-9FF8-3A79CA638DE3}"/>
                </a:ext>
              </a:extLst>
            </p:cNvPr>
            <p:cNvSpPr/>
            <p:nvPr/>
          </p:nvSpPr>
          <p:spPr>
            <a:xfrm>
              <a:off x="795008" y="4493440"/>
              <a:ext cx="10692090" cy="128376"/>
            </a:xfrm>
            <a:custGeom>
              <a:avLst/>
              <a:gdLst>
                <a:gd name="connsiteX0" fmla="*/ 0 w 10692090"/>
                <a:gd name="connsiteY0" fmla="*/ 61699 h 128376"/>
                <a:gd name="connsiteX1" fmla="*/ 358722 w 10692090"/>
                <a:gd name="connsiteY1" fmla="*/ 61699 h 128376"/>
                <a:gd name="connsiteX2" fmla="*/ 519924 w 10692090"/>
                <a:gd name="connsiteY2" fmla="*/ 61699 h 128376"/>
                <a:gd name="connsiteX3" fmla="*/ 1104902 w 10692090"/>
                <a:gd name="connsiteY3" fmla="*/ 24179 h 128376"/>
                <a:gd name="connsiteX4" fmla="*/ 1692093 w 10692090"/>
                <a:gd name="connsiteY4" fmla="*/ 63417 h 128376"/>
                <a:gd name="connsiteX5" fmla="*/ 2175607 w 10692090"/>
                <a:gd name="connsiteY5" fmla="*/ 89297 h 128376"/>
                <a:gd name="connsiteX6" fmla="*/ 2519908 w 10692090"/>
                <a:gd name="connsiteY6" fmla="*/ 72525 h 128376"/>
                <a:gd name="connsiteX7" fmla="*/ 3305171 w 10692090"/>
                <a:gd name="connsiteY7" fmla="*/ 18600 h 128376"/>
                <a:gd name="connsiteX8" fmla="*/ 3822619 w 10692090"/>
                <a:gd name="connsiteY8" fmla="*/ 49781 h 128376"/>
                <a:gd name="connsiteX9" fmla="*/ 5107530 w 10692090"/>
                <a:gd name="connsiteY9" fmla="*/ 128158 h 128376"/>
                <a:gd name="connsiteX10" fmla="*/ 5549250 w 10692090"/>
                <a:gd name="connsiteY10" fmla="*/ 102446 h 128376"/>
                <a:gd name="connsiteX11" fmla="*/ 6947020 w 10692090"/>
                <a:gd name="connsiteY11" fmla="*/ 1530 h 128376"/>
                <a:gd name="connsiteX12" fmla="*/ 7191744 w 10692090"/>
                <a:gd name="connsiteY12" fmla="*/ 8141 h 128376"/>
                <a:gd name="connsiteX13" fmla="*/ 7952317 w 10692090"/>
                <a:gd name="connsiteY13" fmla="*/ 50531 h 128376"/>
                <a:gd name="connsiteX14" fmla="*/ 8222187 w 10692090"/>
                <a:gd name="connsiteY14" fmla="*/ 38807 h 128376"/>
                <a:gd name="connsiteX15" fmla="*/ 8331235 w 10692090"/>
                <a:gd name="connsiteY15" fmla="*/ 45379 h 128376"/>
                <a:gd name="connsiteX16" fmla="*/ 8708281 w 10692090"/>
                <a:gd name="connsiteY16" fmla="*/ 65804 h 128376"/>
                <a:gd name="connsiteX17" fmla="*/ 9624476 w 10692090"/>
                <a:gd name="connsiteY17" fmla="*/ 13467 h 128376"/>
                <a:gd name="connsiteX18" fmla="*/ 9728731 w 10692090"/>
                <a:gd name="connsiteY18" fmla="*/ 17021 h 128376"/>
                <a:gd name="connsiteX19" fmla="*/ 10397963 w 10692090"/>
                <a:gd name="connsiteY19" fmla="*/ 60776 h 128376"/>
                <a:gd name="connsiteX20" fmla="*/ 10692090 w 10692090"/>
                <a:gd name="connsiteY20" fmla="*/ 60776 h 128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692090" h="128376">
                  <a:moveTo>
                    <a:pt x="0" y="61699"/>
                  </a:moveTo>
                  <a:lnTo>
                    <a:pt x="358722" y="61699"/>
                  </a:lnTo>
                  <a:cubicBezTo>
                    <a:pt x="412460" y="61699"/>
                    <a:pt x="466657" y="64374"/>
                    <a:pt x="519924" y="61699"/>
                  </a:cubicBezTo>
                  <a:cubicBezTo>
                    <a:pt x="644283" y="55445"/>
                    <a:pt x="1088556" y="24427"/>
                    <a:pt x="1104902" y="24179"/>
                  </a:cubicBezTo>
                  <a:cubicBezTo>
                    <a:pt x="1133690" y="23742"/>
                    <a:pt x="1681943" y="49126"/>
                    <a:pt x="1692093" y="63417"/>
                  </a:cubicBezTo>
                  <a:cubicBezTo>
                    <a:pt x="1703016" y="78774"/>
                    <a:pt x="2150630" y="89178"/>
                    <a:pt x="2175607" y="89297"/>
                  </a:cubicBezTo>
                  <a:cubicBezTo>
                    <a:pt x="2193969" y="89386"/>
                    <a:pt x="2511513" y="81191"/>
                    <a:pt x="2519908" y="72525"/>
                  </a:cubicBezTo>
                  <a:cubicBezTo>
                    <a:pt x="2528304" y="63858"/>
                    <a:pt x="3281949" y="19642"/>
                    <a:pt x="3305171" y="18600"/>
                  </a:cubicBezTo>
                  <a:cubicBezTo>
                    <a:pt x="3329191" y="17518"/>
                    <a:pt x="3810569" y="39993"/>
                    <a:pt x="3822619" y="49781"/>
                  </a:cubicBezTo>
                  <a:cubicBezTo>
                    <a:pt x="3851734" y="73448"/>
                    <a:pt x="5037813" y="132411"/>
                    <a:pt x="5107530" y="128158"/>
                  </a:cubicBezTo>
                  <a:cubicBezTo>
                    <a:pt x="5128250" y="126892"/>
                    <a:pt x="5540409" y="112467"/>
                    <a:pt x="5549250" y="102446"/>
                  </a:cubicBezTo>
                  <a:cubicBezTo>
                    <a:pt x="5569747" y="79256"/>
                    <a:pt x="6929116" y="5987"/>
                    <a:pt x="6947020" y="1530"/>
                  </a:cubicBezTo>
                  <a:cubicBezTo>
                    <a:pt x="6959070" y="-1468"/>
                    <a:pt x="7184370" y="-456"/>
                    <a:pt x="7191744" y="8141"/>
                  </a:cubicBezTo>
                  <a:cubicBezTo>
                    <a:pt x="7196983" y="14271"/>
                    <a:pt x="7913326" y="66633"/>
                    <a:pt x="7952317" y="50531"/>
                  </a:cubicBezTo>
                  <a:cubicBezTo>
                    <a:pt x="7963450" y="45925"/>
                    <a:pt x="8208841" y="35883"/>
                    <a:pt x="8222187" y="38807"/>
                  </a:cubicBezTo>
                  <a:cubicBezTo>
                    <a:pt x="8227400" y="39943"/>
                    <a:pt x="8328066" y="42907"/>
                    <a:pt x="8331235" y="45379"/>
                  </a:cubicBezTo>
                  <a:cubicBezTo>
                    <a:pt x="8341098" y="53082"/>
                    <a:pt x="8687731" y="65908"/>
                    <a:pt x="8708281" y="65804"/>
                  </a:cubicBezTo>
                  <a:cubicBezTo>
                    <a:pt x="8743447" y="65635"/>
                    <a:pt x="9588000" y="12703"/>
                    <a:pt x="9624476" y="13467"/>
                  </a:cubicBezTo>
                  <a:cubicBezTo>
                    <a:pt x="9630304" y="13591"/>
                    <a:pt x="9724225" y="15041"/>
                    <a:pt x="9728731" y="17021"/>
                  </a:cubicBezTo>
                  <a:cubicBezTo>
                    <a:pt x="9740348" y="22134"/>
                    <a:pt x="10237404" y="53484"/>
                    <a:pt x="10397963" y="60776"/>
                  </a:cubicBezTo>
                  <a:cubicBezTo>
                    <a:pt x="10495316" y="65198"/>
                    <a:pt x="10626499" y="62250"/>
                    <a:pt x="10692090" y="60776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8" name="Vrije vorm 77">
              <a:extLst>
                <a:ext uri="{FF2B5EF4-FFF2-40B4-BE49-F238E27FC236}">
                  <a16:creationId xmlns:a16="http://schemas.microsoft.com/office/drawing/2014/main" id="{AF5E001B-F650-8C45-8B1B-8DEF8BBC1A82}"/>
                </a:ext>
              </a:extLst>
            </p:cNvPr>
            <p:cNvSpPr/>
            <p:nvPr/>
          </p:nvSpPr>
          <p:spPr>
            <a:xfrm>
              <a:off x="773405" y="4474016"/>
              <a:ext cx="10732573" cy="171162"/>
            </a:xfrm>
            <a:custGeom>
              <a:avLst/>
              <a:gdLst>
                <a:gd name="connsiteX0" fmla="*/ 0 w 10732573"/>
                <a:gd name="connsiteY0" fmla="*/ 81118 h 171162"/>
                <a:gd name="connsiteX1" fmla="*/ 361564 w 10732573"/>
                <a:gd name="connsiteY1" fmla="*/ 81118 h 171162"/>
                <a:gd name="connsiteX2" fmla="*/ 526525 w 10732573"/>
                <a:gd name="connsiteY2" fmla="*/ 81118 h 171162"/>
                <a:gd name="connsiteX3" fmla="*/ 1113258 w 10732573"/>
                <a:gd name="connsiteY3" fmla="*/ 32241 h 171162"/>
                <a:gd name="connsiteX4" fmla="*/ 1696979 w 10732573"/>
                <a:gd name="connsiteY4" fmla="*/ 84553 h 171162"/>
                <a:gd name="connsiteX5" fmla="*/ 2185102 w 10732573"/>
                <a:gd name="connsiteY5" fmla="*/ 119060 h 171162"/>
                <a:gd name="connsiteX6" fmla="*/ 2534368 w 10732573"/>
                <a:gd name="connsiteY6" fmla="*/ 96699 h 171162"/>
                <a:gd name="connsiteX7" fmla="*/ 3316290 w 10732573"/>
                <a:gd name="connsiteY7" fmla="*/ 24795 h 171162"/>
                <a:gd name="connsiteX8" fmla="*/ 3835847 w 10732573"/>
                <a:gd name="connsiteY8" fmla="*/ 66376 h 171162"/>
                <a:gd name="connsiteX9" fmla="*/ 5122697 w 10732573"/>
                <a:gd name="connsiteY9" fmla="*/ 170871 h 171162"/>
                <a:gd name="connsiteX10" fmla="*/ 5567704 w 10732573"/>
                <a:gd name="connsiteY10" fmla="*/ 136597 h 171162"/>
                <a:gd name="connsiteX11" fmla="*/ 6953936 w 10732573"/>
                <a:gd name="connsiteY11" fmla="*/ 2042 h 171162"/>
                <a:gd name="connsiteX12" fmla="*/ 7203413 w 10732573"/>
                <a:gd name="connsiteY12" fmla="*/ 10852 h 171162"/>
                <a:gd name="connsiteX13" fmla="*/ 7962560 w 10732573"/>
                <a:gd name="connsiteY13" fmla="*/ 67369 h 171162"/>
                <a:gd name="connsiteX14" fmla="*/ 8236974 w 10732573"/>
                <a:gd name="connsiteY14" fmla="*/ 51738 h 171162"/>
                <a:gd name="connsiteX15" fmla="*/ 8346834 w 10732573"/>
                <a:gd name="connsiteY15" fmla="*/ 60504 h 171162"/>
                <a:gd name="connsiteX16" fmla="*/ 8727704 w 10732573"/>
                <a:gd name="connsiteY16" fmla="*/ 87739 h 171162"/>
                <a:gd name="connsiteX17" fmla="*/ 9651562 w 10732573"/>
                <a:gd name="connsiteY17" fmla="*/ 17955 h 171162"/>
                <a:gd name="connsiteX18" fmla="*/ 9758448 w 10732573"/>
                <a:gd name="connsiteY18" fmla="*/ 22691 h 171162"/>
                <a:gd name="connsiteX19" fmla="*/ 10430078 w 10732573"/>
                <a:gd name="connsiteY19" fmla="*/ 80195 h 171162"/>
                <a:gd name="connsiteX20" fmla="*/ 10732574 w 10732573"/>
                <a:gd name="connsiteY20" fmla="*/ 80195 h 171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32573" h="171162">
                  <a:moveTo>
                    <a:pt x="0" y="81118"/>
                  </a:moveTo>
                  <a:lnTo>
                    <a:pt x="361564" y="81118"/>
                  </a:lnTo>
                  <a:cubicBezTo>
                    <a:pt x="416547" y="81118"/>
                    <a:pt x="472328" y="84637"/>
                    <a:pt x="526525" y="81118"/>
                  </a:cubicBezTo>
                  <a:cubicBezTo>
                    <a:pt x="651801" y="72968"/>
                    <a:pt x="1091464" y="32568"/>
                    <a:pt x="1113258" y="32241"/>
                  </a:cubicBezTo>
                  <a:cubicBezTo>
                    <a:pt x="1151633" y="31655"/>
                    <a:pt x="1683436" y="65497"/>
                    <a:pt x="1696979" y="84553"/>
                  </a:cubicBezTo>
                  <a:cubicBezTo>
                    <a:pt x="1711530" y="105028"/>
                    <a:pt x="2151796" y="118901"/>
                    <a:pt x="2185102" y="119060"/>
                  </a:cubicBezTo>
                  <a:cubicBezTo>
                    <a:pt x="2209581" y="119184"/>
                    <a:pt x="2523170" y="108254"/>
                    <a:pt x="2534368" y="96699"/>
                  </a:cubicBezTo>
                  <a:cubicBezTo>
                    <a:pt x="2545566" y="85143"/>
                    <a:pt x="3285302" y="26185"/>
                    <a:pt x="3316290" y="24795"/>
                  </a:cubicBezTo>
                  <a:cubicBezTo>
                    <a:pt x="3348300" y="23356"/>
                    <a:pt x="3819777" y="53321"/>
                    <a:pt x="3835847" y="66376"/>
                  </a:cubicBezTo>
                  <a:cubicBezTo>
                    <a:pt x="3874681" y="97930"/>
                    <a:pt x="5029732" y="176549"/>
                    <a:pt x="5122697" y="170871"/>
                  </a:cubicBezTo>
                  <a:cubicBezTo>
                    <a:pt x="5150319" y="169183"/>
                    <a:pt x="5555890" y="149959"/>
                    <a:pt x="5567704" y="136597"/>
                  </a:cubicBezTo>
                  <a:cubicBezTo>
                    <a:pt x="5595012" y="105668"/>
                    <a:pt x="6930060" y="7978"/>
                    <a:pt x="6953936" y="2042"/>
                  </a:cubicBezTo>
                  <a:cubicBezTo>
                    <a:pt x="6970006" y="-1959"/>
                    <a:pt x="7193604" y="-609"/>
                    <a:pt x="7203413" y="10852"/>
                  </a:cubicBezTo>
                  <a:cubicBezTo>
                    <a:pt x="7210407" y="19027"/>
                    <a:pt x="7910576" y="88841"/>
                    <a:pt x="7962560" y="67369"/>
                  </a:cubicBezTo>
                  <a:cubicBezTo>
                    <a:pt x="7977425" y="61233"/>
                    <a:pt x="8219175" y="47841"/>
                    <a:pt x="8236974" y="51738"/>
                  </a:cubicBezTo>
                  <a:cubicBezTo>
                    <a:pt x="8243916" y="53257"/>
                    <a:pt x="8342617" y="57203"/>
                    <a:pt x="8346834" y="60504"/>
                  </a:cubicBezTo>
                  <a:cubicBezTo>
                    <a:pt x="8359984" y="70774"/>
                    <a:pt x="8700317" y="87873"/>
                    <a:pt x="8727704" y="87739"/>
                  </a:cubicBezTo>
                  <a:cubicBezTo>
                    <a:pt x="8774605" y="87511"/>
                    <a:pt x="9602931" y="16933"/>
                    <a:pt x="9651562" y="17955"/>
                  </a:cubicBezTo>
                  <a:cubicBezTo>
                    <a:pt x="9659354" y="18119"/>
                    <a:pt x="9752450" y="20055"/>
                    <a:pt x="9758448" y="22691"/>
                  </a:cubicBezTo>
                  <a:cubicBezTo>
                    <a:pt x="9773968" y="29511"/>
                    <a:pt x="10267724" y="70610"/>
                    <a:pt x="10430078" y="80195"/>
                  </a:cubicBezTo>
                  <a:cubicBezTo>
                    <a:pt x="10529710" y="86077"/>
                    <a:pt x="10664952" y="82155"/>
                    <a:pt x="10732574" y="80195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9" name="Vrije vorm 78">
              <a:extLst>
                <a:ext uri="{FF2B5EF4-FFF2-40B4-BE49-F238E27FC236}">
                  <a16:creationId xmlns:a16="http://schemas.microsoft.com/office/drawing/2014/main" id="{C53ABF11-98BE-CE4B-8BDB-1495DBA5F6B5}"/>
                </a:ext>
              </a:extLst>
            </p:cNvPr>
            <p:cNvSpPr/>
            <p:nvPr/>
          </p:nvSpPr>
          <p:spPr>
            <a:xfrm>
              <a:off x="751809" y="4454596"/>
              <a:ext cx="10773057" cy="213955"/>
            </a:xfrm>
            <a:custGeom>
              <a:avLst/>
              <a:gdLst>
                <a:gd name="connsiteX0" fmla="*/ 0 w 10773057"/>
                <a:gd name="connsiteY0" fmla="*/ 100538 h 213955"/>
                <a:gd name="connsiteX1" fmla="*/ 364406 w 10773057"/>
                <a:gd name="connsiteY1" fmla="*/ 100538 h 213955"/>
                <a:gd name="connsiteX2" fmla="*/ 533113 w 10773057"/>
                <a:gd name="connsiteY2" fmla="*/ 100538 h 213955"/>
                <a:gd name="connsiteX3" fmla="*/ 1121601 w 10773057"/>
                <a:gd name="connsiteY3" fmla="*/ 40304 h 213955"/>
                <a:gd name="connsiteX4" fmla="*/ 1701838 w 10773057"/>
                <a:gd name="connsiteY4" fmla="*/ 105690 h 213955"/>
                <a:gd name="connsiteX5" fmla="*/ 2194585 w 10773057"/>
                <a:gd name="connsiteY5" fmla="*/ 148835 h 213955"/>
                <a:gd name="connsiteX6" fmla="*/ 2548827 w 10773057"/>
                <a:gd name="connsiteY6" fmla="*/ 120874 h 213955"/>
                <a:gd name="connsiteX7" fmla="*/ 3327397 w 10773057"/>
                <a:gd name="connsiteY7" fmla="*/ 30997 h 213955"/>
                <a:gd name="connsiteX8" fmla="*/ 3849076 w 10773057"/>
                <a:gd name="connsiteY8" fmla="*/ 82972 h 213955"/>
                <a:gd name="connsiteX9" fmla="*/ 5137850 w 10773057"/>
                <a:gd name="connsiteY9" fmla="*/ 213591 h 213955"/>
                <a:gd name="connsiteX10" fmla="*/ 5586145 w 10773057"/>
                <a:gd name="connsiteY10" fmla="*/ 170744 h 213955"/>
                <a:gd name="connsiteX11" fmla="*/ 6960851 w 10773057"/>
                <a:gd name="connsiteY11" fmla="*/ 2551 h 213955"/>
                <a:gd name="connsiteX12" fmla="*/ 7215083 w 10773057"/>
                <a:gd name="connsiteY12" fmla="*/ 13565 h 213955"/>
                <a:gd name="connsiteX13" fmla="*/ 7972814 w 10773057"/>
                <a:gd name="connsiteY13" fmla="*/ 84218 h 213955"/>
                <a:gd name="connsiteX14" fmla="*/ 8251774 w 10773057"/>
                <a:gd name="connsiteY14" fmla="*/ 64671 h 213955"/>
                <a:gd name="connsiteX15" fmla="*/ 8362433 w 10773057"/>
                <a:gd name="connsiteY15" fmla="*/ 75631 h 213955"/>
                <a:gd name="connsiteX16" fmla="*/ 8747127 w 10773057"/>
                <a:gd name="connsiteY16" fmla="*/ 109676 h 213955"/>
                <a:gd name="connsiteX17" fmla="*/ 9678660 w 10773057"/>
                <a:gd name="connsiteY17" fmla="*/ 22445 h 213955"/>
                <a:gd name="connsiteX18" fmla="*/ 9788179 w 10773057"/>
                <a:gd name="connsiteY18" fmla="*/ 28367 h 213955"/>
                <a:gd name="connsiteX19" fmla="*/ 10462167 w 10773057"/>
                <a:gd name="connsiteY19" fmla="*/ 99615 h 213955"/>
                <a:gd name="connsiteX20" fmla="*/ 10773058 w 10773057"/>
                <a:gd name="connsiteY20" fmla="*/ 99615 h 213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773057" h="213955">
                  <a:moveTo>
                    <a:pt x="0" y="100538"/>
                  </a:moveTo>
                  <a:lnTo>
                    <a:pt x="364406" y="100538"/>
                  </a:lnTo>
                  <a:cubicBezTo>
                    <a:pt x="420646" y="100538"/>
                    <a:pt x="478078" y="104916"/>
                    <a:pt x="533113" y="100538"/>
                  </a:cubicBezTo>
                  <a:cubicBezTo>
                    <a:pt x="659305" y="90497"/>
                    <a:pt x="1094358" y="40716"/>
                    <a:pt x="1121601" y="40304"/>
                  </a:cubicBezTo>
                  <a:cubicBezTo>
                    <a:pt x="1169576" y="39575"/>
                    <a:pt x="1684916" y="81875"/>
                    <a:pt x="1701838" y="105690"/>
                  </a:cubicBezTo>
                  <a:cubicBezTo>
                    <a:pt x="1720043" y="131288"/>
                    <a:pt x="2152961" y="148631"/>
                    <a:pt x="2194585" y="148835"/>
                  </a:cubicBezTo>
                  <a:cubicBezTo>
                    <a:pt x="2225180" y="148979"/>
                    <a:pt x="2534839" y="135314"/>
                    <a:pt x="2548827" y="120874"/>
                  </a:cubicBezTo>
                  <a:cubicBezTo>
                    <a:pt x="2562828" y="106435"/>
                    <a:pt x="3288668" y="32735"/>
                    <a:pt x="3327397" y="30997"/>
                  </a:cubicBezTo>
                  <a:cubicBezTo>
                    <a:pt x="3367409" y="29200"/>
                    <a:pt x="3828997" y="66656"/>
                    <a:pt x="3849076" y="82972"/>
                  </a:cubicBezTo>
                  <a:cubicBezTo>
                    <a:pt x="3897614" y="122413"/>
                    <a:pt x="5021651" y="220689"/>
                    <a:pt x="5137850" y="213591"/>
                  </a:cubicBezTo>
                  <a:cubicBezTo>
                    <a:pt x="5172388" y="211481"/>
                    <a:pt x="5571384" y="187447"/>
                    <a:pt x="5586145" y="170744"/>
                  </a:cubicBezTo>
                  <a:cubicBezTo>
                    <a:pt x="5620290" y="132087"/>
                    <a:pt x="6931003" y="9976"/>
                    <a:pt x="6960851" y="2551"/>
                  </a:cubicBezTo>
                  <a:cubicBezTo>
                    <a:pt x="6980930" y="-2448"/>
                    <a:pt x="7202824" y="-760"/>
                    <a:pt x="7215083" y="13565"/>
                  </a:cubicBezTo>
                  <a:cubicBezTo>
                    <a:pt x="7223832" y="23785"/>
                    <a:pt x="7907839" y="111056"/>
                    <a:pt x="7972814" y="84218"/>
                  </a:cubicBezTo>
                  <a:cubicBezTo>
                    <a:pt x="7991387" y="76544"/>
                    <a:pt x="8229496" y="59801"/>
                    <a:pt x="8251774" y="64671"/>
                  </a:cubicBezTo>
                  <a:cubicBezTo>
                    <a:pt x="8260444" y="66572"/>
                    <a:pt x="8357155" y="71511"/>
                    <a:pt x="8362433" y="75631"/>
                  </a:cubicBezTo>
                  <a:cubicBezTo>
                    <a:pt x="8378871" y="88467"/>
                    <a:pt x="8712904" y="109845"/>
                    <a:pt x="8747127" y="109676"/>
                  </a:cubicBezTo>
                  <a:cubicBezTo>
                    <a:pt x="8805750" y="109393"/>
                    <a:pt x="9617862" y="21169"/>
                    <a:pt x="9678660" y="22445"/>
                  </a:cubicBezTo>
                  <a:cubicBezTo>
                    <a:pt x="9688391" y="22648"/>
                    <a:pt x="9780675" y="25071"/>
                    <a:pt x="9788179" y="28367"/>
                  </a:cubicBezTo>
                  <a:cubicBezTo>
                    <a:pt x="9807563" y="36894"/>
                    <a:pt x="10298018" y="87742"/>
                    <a:pt x="10462167" y="99615"/>
                  </a:cubicBezTo>
                  <a:cubicBezTo>
                    <a:pt x="10563959" y="106981"/>
                    <a:pt x="10703366" y="102072"/>
                    <a:pt x="10773058" y="99615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0" name="Vrije vorm 79">
              <a:extLst>
                <a:ext uri="{FF2B5EF4-FFF2-40B4-BE49-F238E27FC236}">
                  <a16:creationId xmlns:a16="http://schemas.microsoft.com/office/drawing/2014/main" id="{F2A02632-4952-3E40-857E-94F12E78A9D6}"/>
                </a:ext>
              </a:extLst>
            </p:cNvPr>
            <p:cNvSpPr/>
            <p:nvPr/>
          </p:nvSpPr>
          <p:spPr>
            <a:xfrm>
              <a:off x="730206" y="4435179"/>
              <a:ext cx="10813527" cy="256744"/>
            </a:xfrm>
            <a:custGeom>
              <a:avLst/>
              <a:gdLst>
                <a:gd name="connsiteX0" fmla="*/ 0 w 10813527"/>
                <a:gd name="connsiteY0" fmla="*/ 119955 h 256744"/>
                <a:gd name="connsiteX1" fmla="*/ 367262 w 10813527"/>
                <a:gd name="connsiteY1" fmla="*/ 119955 h 256744"/>
                <a:gd name="connsiteX2" fmla="*/ 539714 w 10813527"/>
                <a:gd name="connsiteY2" fmla="*/ 119955 h 256744"/>
                <a:gd name="connsiteX3" fmla="*/ 1129944 w 10813527"/>
                <a:gd name="connsiteY3" fmla="*/ 48359 h 256744"/>
                <a:gd name="connsiteX4" fmla="*/ 1706723 w 10813527"/>
                <a:gd name="connsiteY4" fmla="*/ 126829 h 256744"/>
                <a:gd name="connsiteX5" fmla="*/ 2204080 w 10813527"/>
                <a:gd name="connsiteY5" fmla="*/ 178595 h 256744"/>
                <a:gd name="connsiteX6" fmla="*/ 2563287 w 10813527"/>
                <a:gd name="connsiteY6" fmla="*/ 145051 h 256744"/>
                <a:gd name="connsiteX7" fmla="*/ 3338503 w 10813527"/>
                <a:gd name="connsiteY7" fmla="*/ 37195 h 256744"/>
                <a:gd name="connsiteX8" fmla="*/ 3862317 w 10813527"/>
                <a:gd name="connsiteY8" fmla="*/ 99564 h 256744"/>
                <a:gd name="connsiteX9" fmla="*/ 5153017 w 10813527"/>
                <a:gd name="connsiteY9" fmla="*/ 256306 h 256744"/>
                <a:gd name="connsiteX10" fmla="*/ 5604586 w 10813527"/>
                <a:gd name="connsiteY10" fmla="*/ 204893 h 256744"/>
                <a:gd name="connsiteX11" fmla="*/ 6967767 w 10813527"/>
                <a:gd name="connsiteY11" fmla="*/ 3060 h 256744"/>
                <a:gd name="connsiteX12" fmla="*/ 7226779 w 10813527"/>
                <a:gd name="connsiteY12" fmla="*/ 16279 h 256744"/>
                <a:gd name="connsiteX13" fmla="*/ 7983070 w 10813527"/>
                <a:gd name="connsiteY13" fmla="*/ 101058 h 256744"/>
                <a:gd name="connsiteX14" fmla="*/ 8266561 w 10813527"/>
                <a:gd name="connsiteY14" fmla="*/ 77605 h 256744"/>
                <a:gd name="connsiteX15" fmla="*/ 8378032 w 10813527"/>
                <a:gd name="connsiteY15" fmla="*/ 90758 h 256744"/>
                <a:gd name="connsiteX16" fmla="*/ 8766563 w 10813527"/>
                <a:gd name="connsiteY16" fmla="*/ 131609 h 256744"/>
                <a:gd name="connsiteX17" fmla="*/ 9705745 w 10813527"/>
                <a:gd name="connsiteY17" fmla="*/ 26936 h 256744"/>
                <a:gd name="connsiteX18" fmla="*/ 9817910 w 10813527"/>
                <a:gd name="connsiteY18" fmla="*/ 34039 h 256744"/>
                <a:gd name="connsiteX19" fmla="*/ 10494268 w 10813527"/>
                <a:gd name="connsiteY19" fmla="*/ 119036 h 256744"/>
                <a:gd name="connsiteX20" fmla="*/ 10813528 w 10813527"/>
                <a:gd name="connsiteY20" fmla="*/ 119036 h 256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813527" h="256744">
                  <a:moveTo>
                    <a:pt x="0" y="119955"/>
                  </a:moveTo>
                  <a:lnTo>
                    <a:pt x="367262" y="119955"/>
                  </a:lnTo>
                  <a:cubicBezTo>
                    <a:pt x="424746" y="119955"/>
                    <a:pt x="483919" y="125196"/>
                    <a:pt x="539714" y="119955"/>
                  </a:cubicBezTo>
                  <a:cubicBezTo>
                    <a:pt x="666823" y="108022"/>
                    <a:pt x="1097266" y="48855"/>
                    <a:pt x="1129944" y="48359"/>
                  </a:cubicBezTo>
                  <a:cubicBezTo>
                    <a:pt x="1187520" y="47485"/>
                    <a:pt x="1686409" y="98249"/>
                    <a:pt x="1706723" y="126829"/>
                  </a:cubicBezTo>
                  <a:cubicBezTo>
                    <a:pt x="1728556" y="157544"/>
                    <a:pt x="2154127" y="178352"/>
                    <a:pt x="2204080" y="178595"/>
                  </a:cubicBezTo>
                  <a:cubicBezTo>
                    <a:pt x="2240792" y="178774"/>
                    <a:pt x="2546496" y="162379"/>
                    <a:pt x="2563287" y="145051"/>
                  </a:cubicBezTo>
                  <a:cubicBezTo>
                    <a:pt x="2580091" y="127718"/>
                    <a:pt x="3292034" y="39280"/>
                    <a:pt x="3338503" y="37195"/>
                  </a:cubicBezTo>
                  <a:cubicBezTo>
                    <a:pt x="3386531" y="35036"/>
                    <a:pt x="3838218" y="79987"/>
                    <a:pt x="3862317" y="99564"/>
                  </a:cubicBezTo>
                  <a:cubicBezTo>
                    <a:pt x="3920561" y="146897"/>
                    <a:pt x="5013570" y="264824"/>
                    <a:pt x="5153017" y="256306"/>
                  </a:cubicBezTo>
                  <a:cubicBezTo>
                    <a:pt x="5194457" y="253775"/>
                    <a:pt x="5586892" y="224936"/>
                    <a:pt x="5604586" y="204893"/>
                  </a:cubicBezTo>
                  <a:cubicBezTo>
                    <a:pt x="5645568" y="158502"/>
                    <a:pt x="6931945" y="11970"/>
                    <a:pt x="6967767" y="3060"/>
                  </a:cubicBezTo>
                  <a:cubicBezTo>
                    <a:pt x="6991866" y="-2936"/>
                    <a:pt x="7212058" y="-916"/>
                    <a:pt x="7226779" y="16279"/>
                  </a:cubicBezTo>
                  <a:cubicBezTo>
                    <a:pt x="7237270" y="28539"/>
                    <a:pt x="7905101" y="133262"/>
                    <a:pt x="7983070" y="101058"/>
                  </a:cubicBezTo>
                  <a:cubicBezTo>
                    <a:pt x="8005348" y="91850"/>
                    <a:pt x="8239829" y="71762"/>
                    <a:pt x="8266561" y="77605"/>
                  </a:cubicBezTo>
                  <a:cubicBezTo>
                    <a:pt x="8276960" y="79883"/>
                    <a:pt x="8371706" y="85810"/>
                    <a:pt x="8378032" y="90758"/>
                  </a:cubicBezTo>
                  <a:cubicBezTo>
                    <a:pt x="8397756" y="106161"/>
                    <a:pt x="8725490" y="131813"/>
                    <a:pt x="8766563" y="131609"/>
                  </a:cubicBezTo>
                  <a:cubicBezTo>
                    <a:pt x="8836909" y="131267"/>
                    <a:pt x="9632806" y="25402"/>
                    <a:pt x="9705745" y="26936"/>
                  </a:cubicBezTo>
                  <a:cubicBezTo>
                    <a:pt x="9717428" y="27179"/>
                    <a:pt x="9808900" y="30083"/>
                    <a:pt x="9817910" y="34039"/>
                  </a:cubicBezTo>
                  <a:cubicBezTo>
                    <a:pt x="9841158" y="44269"/>
                    <a:pt x="10328338" y="104870"/>
                    <a:pt x="10494268" y="119036"/>
                  </a:cubicBezTo>
                  <a:cubicBezTo>
                    <a:pt x="10598091" y="127901"/>
                    <a:pt x="10741716" y="121990"/>
                    <a:pt x="10813528" y="119036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1" name="Vrije vorm 80">
              <a:extLst>
                <a:ext uri="{FF2B5EF4-FFF2-40B4-BE49-F238E27FC236}">
                  <a16:creationId xmlns:a16="http://schemas.microsoft.com/office/drawing/2014/main" id="{648CD505-04E2-6046-991E-08A0F46488C1}"/>
                </a:ext>
              </a:extLst>
            </p:cNvPr>
            <p:cNvSpPr/>
            <p:nvPr/>
          </p:nvSpPr>
          <p:spPr>
            <a:xfrm>
              <a:off x="708610" y="4415754"/>
              <a:ext cx="10854011" cy="299537"/>
            </a:xfrm>
            <a:custGeom>
              <a:avLst/>
              <a:gdLst>
                <a:gd name="connsiteX0" fmla="*/ 0 w 10854011"/>
                <a:gd name="connsiteY0" fmla="*/ 139380 h 299537"/>
                <a:gd name="connsiteX1" fmla="*/ 370104 w 10854011"/>
                <a:gd name="connsiteY1" fmla="*/ 139380 h 299537"/>
                <a:gd name="connsiteX2" fmla="*/ 546302 w 10854011"/>
                <a:gd name="connsiteY2" fmla="*/ 139380 h 299537"/>
                <a:gd name="connsiteX3" fmla="*/ 1138300 w 10854011"/>
                <a:gd name="connsiteY3" fmla="*/ 56422 h 299537"/>
                <a:gd name="connsiteX4" fmla="*/ 1711595 w 10854011"/>
                <a:gd name="connsiteY4" fmla="*/ 147972 h 299537"/>
                <a:gd name="connsiteX5" fmla="*/ 2213563 w 10854011"/>
                <a:gd name="connsiteY5" fmla="*/ 208365 h 299537"/>
                <a:gd name="connsiteX6" fmla="*/ 2577746 w 10854011"/>
                <a:gd name="connsiteY6" fmla="*/ 169226 h 299537"/>
                <a:gd name="connsiteX7" fmla="*/ 3349610 w 10854011"/>
                <a:gd name="connsiteY7" fmla="*/ 43392 h 299537"/>
                <a:gd name="connsiteX8" fmla="*/ 3875545 w 10854011"/>
                <a:gd name="connsiteY8" fmla="*/ 116165 h 299537"/>
                <a:gd name="connsiteX9" fmla="*/ 5168184 w 10854011"/>
                <a:gd name="connsiteY9" fmla="*/ 299026 h 299537"/>
                <a:gd name="connsiteX10" fmla="*/ 5623040 w 10854011"/>
                <a:gd name="connsiteY10" fmla="*/ 239040 h 299537"/>
                <a:gd name="connsiteX11" fmla="*/ 6974669 w 10854011"/>
                <a:gd name="connsiteY11" fmla="*/ 3569 h 299537"/>
                <a:gd name="connsiteX12" fmla="*/ 7238449 w 10854011"/>
                <a:gd name="connsiteY12" fmla="*/ 18996 h 299537"/>
                <a:gd name="connsiteX13" fmla="*/ 7993312 w 10854011"/>
                <a:gd name="connsiteY13" fmla="*/ 117902 h 299537"/>
                <a:gd name="connsiteX14" fmla="*/ 8281335 w 10854011"/>
                <a:gd name="connsiteY14" fmla="*/ 90542 h 299537"/>
                <a:gd name="connsiteX15" fmla="*/ 8393618 w 10854011"/>
                <a:gd name="connsiteY15" fmla="*/ 105885 h 299537"/>
                <a:gd name="connsiteX16" fmla="*/ 8785987 w 10854011"/>
                <a:gd name="connsiteY16" fmla="*/ 153551 h 299537"/>
                <a:gd name="connsiteX17" fmla="*/ 9732844 w 10854011"/>
                <a:gd name="connsiteY17" fmla="*/ 31425 h 299537"/>
                <a:gd name="connsiteX18" fmla="*/ 9847628 w 10854011"/>
                <a:gd name="connsiteY18" fmla="*/ 39714 h 299537"/>
                <a:gd name="connsiteX19" fmla="*/ 10526370 w 10854011"/>
                <a:gd name="connsiteY19" fmla="*/ 138456 h 299537"/>
                <a:gd name="connsiteX20" fmla="*/ 10854012 w 10854011"/>
                <a:gd name="connsiteY20" fmla="*/ 138456 h 29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854011" h="299537">
                  <a:moveTo>
                    <a:pt x="0" y="139380"/>
                  </a:moveTo>
                  <a:lnTo>
                    <a:pt x="370104" y="139380"/>
                  </a:lnTo>
                  <a:cubicBezTo>
                    <a:pt x="428832" y="139380"/>
                    <a:pt x="489813" y="145480"/>
                    <a:pt x="546302" y="139380"/>
                  </a:cubicBezTo>
                  <a:cubicBezTo>
                    <a:pt x="674328" y="125551"/>
                    <a:pt x="1100161" y="56998"/>
                    <a:pt x="1138300" y="56422"/>
                  </a:cubicBezTo>
                  <a:cubicBezTo>
                    <a:pt x="1205463" y="55405"/>
                    <a:pt x="1687902" y="114626"/>
                    <a:pt x="1711595" y="147972"/>
                  </a:cubicBezTo>
                  <a:cubicBezTo>
                    <a:pt x="1737056" y="183804"/>
                    <a:pt x="2155293" y="208082"/>
                    <a:pt x="2213563" y="208365"/>
                  </a:cubicBezTo>
                  <a:cubicBezTo>
                    <a:pt x="2256404" y="208573"/>
                    <a:pt x="2558153" y="189443"/>
                    <a:pt x="2577746" y="169226"/>
                  </a:cubicBezTo>
                  <a:cubicBezTo>
                    <a:pt x="2597340" y="149009"/>
                    <a:pt x="3295400" y="45830"/>
                    <a:pt x="3349610" y="43392"/>
                  </a:cubicBezTo>
                  <a:cubicBezTo>
                    <a:pt x="3405640" y="40876"/>
                    <a:pt x="3847438" y="93317"/>
                    <a:pt x="3875545" y="116165"/>
                  </a:cubicBezTo>
                  <a:cubicBezTo>
                    <a:pt x="3943507" y="171380"/>
                    <a:pt x="5005489" y="308963"/>
                    <a:pt x="5168184" y="299026"/>
                  </a:cubicBezTo>
                  <a:cubicBezTo>
                    <a:pt x="5216526" y="296073"/>
                    <a:pt x="5602386" y="262424"/>
                    <a:pt x="5623040" y="239040"/>
                  </a:cubicBezTo>
                  <a:cubicBezTo>
                    <a:pt x="5670845" y="184921"/>
                    <a:pt x="6932901" y="13968"/>
                    <a:pt x="6974669" y="3569"/>
                  </a:cubicBezTo>
                  <a:cubicBezTo>
                    <a:pt x="7002802" y="-3425"/>
                    <a:pt x="7221265" y="-1067"/>
                    <a:pt x="7238449" y="18996"/>
                  </a:cubicBezTo>
                  <a:cubicBezTo>
                    <a:pt x="7250695" y="33301"/>
                    <a:pt x="7902338" y="155477"/>
                    <a:pt x="7993312" y="117902"/>
                  </a:cubicBezTo>
                  <a:cubicBezTo>
                    <a:pt x="8019310" y="107161"/>
                    <a:pt x="8250163" y="83722"/>
                    <a:pt x="8281335" y="90542"/>
                  </a:cubicBezTo>
                  <a:cubicBezTo>
                    <a:pt x="8293489" y="93198"/>
                    <a:pt x="8386244" y="100112"/>
                    <a:pt x="8393618" y="105885"/>
                  </a:cubicBezTo>
                  <a:cubicBezTo>
                    <a:pt x="8416630" y="123853"/>
                    <a:pt x="8738064" y="153784"/>
                    <a:pt x="8785987" y="153551"/>
                  </a:cubicBezTo>
                  <a:cubicBezTo>
                    <a:pt x="8868067" y="153144"/>
                    <a:pt x="9647737" y="29633"/>
                    <a:pt x="9732844" y="31425"/>
                  </a:cubicBezTo>
                  <a:cubicBezTo>
                    <a:pt x="9746464" y="31708"/>
                    <a:pt x="9837124" y="35098"/>
                    <a:pt x="9847628" y="39714"/>
                  </a:cubicBezTo>
                  <a:cubicBezTo>
                    <a:pt x="9874752" y="51647"/>
                    <a:pt x="10358646" y="122002"/>
                    <a:pt x="10526370" y="138456"/>
                  </a:cubicBezTo>
                  <a:cubicBezTo>
                    <a:pt x="10632104" y="148831"/>
                    <a:pt x="10780038" y="141916"/>
                    <a:pt x="10854012" y="138456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2" name="Vrije vorm 81">
              <a:extLst>
                <a:ext uri="{FF2B5EF4-FFF2-40B4-BE49-F238E27FC236}">
                  <a16:creationId xmlns:a16="http://schemas.microsoft.com/office/drawing/2014/main" id="{3411319F-10C0-F04E-819F-A85BC9E83E3D}"/>
                </a:ext>
              </a:extLst>
            </p:cNvPr>
            <p:cNvSpPr/>
            <p:nvPr/>
          </p:nvSpPr>
          <p:spPr>
            <a:xfrm>
              <a:off x="687013" y="4396339"/>
              <a:ext cx="10894495" cy="342325"/>
            </a:xfrm>
            <a:custGeom>
              <a:avLst/>
              <a:gdLst>
                <a:gd name="connsiteX0" fmla="*/ 0 w 10894495"/>
                <a:gd name="connsiteY0" fmla="*/ 158795 h 342325"/>
                <a:gd name="connsiteX1" fmla="*/ 372946 w 10894495"/>
                <a:gd name="connsiteY1" fmla="*/ 158795 h 342325"/>
                <a:gd name="connsiteX2" fmla="*/ 552890 w 10894495"/>
                <a:gd name="connsiteY2" fmla="*/ 158795 h 342325"/>
                <a:gd name="connsiteX3" fmla="*/ 1146643 w 10894495"/>
                <a:gd name="connsiteY3" fmla="*/ 64481 h 342325"/>
                <a:gd name="connsiteX4" fmla="*/ 1716467 w 10894495"/>
                <a:gd name="connsiteY4" fmla="*/ 169105 h 342325"/>
                <a:gd name="connsiteX5" fmla="*/ 2223045 w 10894495"/>
                <a:gd name="connsiteY5" fmla="*/ 238124 h 342325"/>
                <a:gd name="connsiteX6" fmla="*/ 2592206 w 10894495"/>
                <a:gd name="connsiteY6" fmla="*/ 193397 h 342325"/>
                <a:gd name="connsiteX7" fmla="*/ 3360716 w 10894495"/>
                <a:gd name="connsiteY7" fmla="*/ 49590 h 342325"/>
                <a:gd name="connsiteX8" fmla="*/ 3888786 w 10894495"/>
                <a:gd name="connsiteY8" fmla="*/ 132756 h 342325"/>
                <a:gd name="connsiteX9" fmla="*/ 5183337 w 10894495"/>
                <a:gd name="connsiteY9" fmla="*/ 341741 h 342325"/>
                <a:gd name="connsiteX10" fmla="*/ 5641481 w 10894495"/>
                <a:gd name="connsiteY10" fmla="*/ 273193 h 342325"/>
                <a:gd name="connsiteX11" fmla="*/ 6981584 w 10894495"/>
                <a:gd name="connsiteY11" fmla="*/ 4078 h 342325"/>
                <a:gd name="connsiteX12" fmla="*/ 7250119 w 10894495"/>
                <a:gd name="connsiteY12" fmla="*/ 21704 h 342325"/>
                <a:gd name="connsiteX13" fmla="*/ 8003554 w 10894495"/>
                <a:gd name="connsiteY13" fmla="*/ 134741 h 342325"/>
                <a:gd name="connsiteX14" fmla="*/ 8296121 w 10894495"/>
                <a:gd name="connsiteY14" fmla="*/ 103475 h 342325"/>
                <a:gd name="connsiteX15" fmla="*/ 8409216 w 10894495"/>
                <a:gd name="connsiteY15" fmla="*/ 121007 h 342325"/>
                <a:gd name="connsiteX16" fmla="*/ 8805410 w 10894495"/>
                <a:gd name="connsiteY16" fmla="*/ 175478 h 342325"/>
                <a:gd name="connsiteX17" fmla="*/ 9759929 w 10894495"/>
                <a:gd name="connsiteY17" fmla="*/ 35910 h 342325"/>
                <a:gd name="connsiteX18" fmla="*/ 9877346 w 10894495"/>
                <a:gd name="connsiteY18" fmla="*/ 45386 h 342325"/>
                <a:gd name="connsiteX19" fmla="*/ 10558471 w 10894495"/>
                <a:gd name="connsiteY19" fmla="*/ 157877 h 342325"/>
                <a:gd name="connsiteX20" fmla="*/ 10894496 w 10894495"/>
                <a:gd name="connsiteY20" fmla="*/ 157877 h 34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894495" h="342325">
                  <a:moveTo>
                    <a:pt x="0" y="158795"/>
                  </a:moveTo>
                  <a:lnTo>
                    <a:pt x="372946" y="158795"/>
                  </a:lnTo>
                  <a:cubicBezTo>
                    <a:pt x="432931" y="158795"/>
                    <a:pt x="495785" y="165759"/>
                    <a:pt x="552890" y="158795"/>
                  </a:cubicBezTo>
                  <a:cubicBezTo>
                    <a:pt x="681833" y="143075"/>
                    <a:pt x="1103068" y="65141"/>
                    <a:pt x="1146643" y="64481"/>
                  </a:cubicBezTo>
                  <a:cubicBezTo>
                    <a:pt x="1223406" y="63314"/>
                    <a:pt x="1689382" y="130999"/>
                    <a:pt x="1716467" y="169105"/>
                  </a:cubicBezTo>
                  <a:cubicBezTo>
                    <a:pt x="1745570" y="210060"/>
                    <a:pt x="2156445" y="237807"/>
                    <a:pt x="2223045" y="238124"/>
                  </a:cubicBezTo>
                  <a:cubicBezTo>
                    <a:pt x="2272003" y="238363"/>
                    <a:pt x="2569809" y="216503"/>
                    <a:pt x="2592206" y="193397"/>
                  </a:cubicBezTo>
                  <a:cubicBezTo>
                    <a:pt x="2614589" y="170291"/>
                    <a:pt x="3298753" y="52374"/>
                    <a:pt x="3360716" y="49590"/>
                  </a:cubicBezTo>
                  <a:cubicBezTo>
                    <a:pt x="3424749" y="46716"/>
                    <a:pt x="3856646" y="106647"/>
                    <a:pt x="3888786" y="132756"/>
                  </a:cubicBezTo>
                  <a:cubicBezTo>
                    <a:pt x="3966440" y="195859"/>
                    <a:pt x="4997408" y="353098"/>
                    <a:pt x="5183337" y="341741"/>
                  </a:cubicBezTo>
                  <a:cubicBezTo>
                    <a:pt x="5238582" y="338371"/>
                    <a:pt x="5617867" y="299912"/>
                    <a:pt x="5641481" y="273193"/>
                  </a:cubicBezTo>
                  <a:cubicBezTo>
                    <a:pt x="5696123" y="211341"/>
                    <a:pt x="6933845" y="15961"/>
                    <a:pt x="6981584" y="4078"/>
                  </a:cubicBezTo>
                  <a:cubicBezTo>
                    <a:pt x="7013725" y="-3914"/>
                    <a:pt x="7230498" y="-1218"/>
                    <a:pt x="7250119" y="21704"/>
                  </a:cubicBezTo>
                  <a:cubicBezTo>
                    <a:pt x="7264106" y="38054"/>
                    <a:pt x="7899601" y="177687"/>
                    <a:pt x="8003554" y="134741"/>
                  </a:cubicBezTo>
                  <a:cubicBezTo>
                    <a:pt x="8033272" y="122466"/>
                    <a:pt x="8260497" y="95682"/>
                    <a:pt x="8296121" y="103475"/>
                  </a:cubicBezTo>
                  <a:cubicBezTo>
                    <a:pt x="8310004" y="106513"/>
                    <a:pt x="8400782" y="114410"/>
                    <a:pt x="8409216" y="121007"/>
                  </a:cubicBezTo>
                  <a:cubicBezTo>
                    <a:pt x="8435516" y="141547"/>
                    <a:pt x="8750637" y="175751"/>
                    <a:pt x="8805410" y="175478"/>
                  </a:cubicBezTo>
                  <a:cubicBezTo>
                    <a:pt x="8899213" y="175017"/>
                    <a:pt x="9662655" y="33865"/>
                    <a:pt x="9759929" y="35910"/>
                  </a:cubicBezTo>
                  <a:cubicBezTo>
                    <a:pt x="9775488" y="36237"/>
                    <a:pt x="9865349" y="40109"/>
                    <a:pt x="9877346" y="45386"/>
                  </a:cubicBezTo>
                  <a:cubicBezTo>
                    <a:pt x="9908347" y="59021"/>
                    <a:pt x="10388953" y="139129"/>
                    <a:pt x="10558471" y="157877"/>
                  </a:cubicBezTo>
                  <a:cubicBezTo>
                    <a:pt x="10666000" y="169770"/>
                    <a:pt x="10818335" y="161838"/>
                    <a:pt x="10894496" y="157877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3" name="Vrije vorm 82">
              <a:extLst>
                <a:ext uri="{FF2B5EF4-FFF2-40B4-BE49-F238E27FC236}">
                  <a16:creationId xmlns:a16="http://schemas.microsoft.com/office/drawing/2014/main" id="{412ACD5B-709A-4D40-9ADE-245DD4131332}"/>
                </a:ext>
              </a:extLst>
            </p:cNvPr>
            <p:cNvSpPr/>
            <p:nvPr/>
          </p:nvSpPr>
          <p:spPr>
            <a:xfrm>
              <a:off x="665410" y="4376915"/>
              <a:ext cx="10934979" cy="385116"/>
            </a:xfrm>
            <a:custGeom>
              <a:avLst/>
              <a:gdLst>
                <a:gd name="connsiteX0" fmla="*/ 0 w 10934979"/>
                <a:gd name="connsiteY0" fmla="*/ 178219 h 385116"/>
                <a:gd name="connsiteX1" fmla="*/ 375788 w 10934979"/>
                <a:gd name="connsiteY1" fmla="*/ 178219 h 385116"/>
                <a:gd name="connsiteX2" fmla="*/ 559491 w 10934979"/>
                <a:gd name="connsiteY2" fmla="*/ 178219 h 385116"/>
                <a:gd name="connsiteX3" fmla="*/ 1154999 w 10934979"/>
                <a:gd name="connsiteY3" fmla="*/ 72538 h 385116"/>
                <a:gd name="connsiteX4" fmla="*/ 1721340 w 10934979"/>
                <a:gd name="connsiteY4" fmla="*/ 190246 h 385116"/>
                <a:gd name="connsiteX5" fmla="*/ 2232541 w 10934979"/>
                <a:gd name="connsiteY5" fmla="*/ 267897 h 385116"/>
                <a:gd name="connsiteX6" fmla="*/ 2606665 w 10934979"/>
                <a:gd name="connsiteY6" fmla="*/ 217571 h 385116"/>
                <a:gd name="connsiteX7" fmla="*/ 3371823 w 10934979"/>
                <a:gd name="connsiteY7" fmla="*/ 55790 h 385116"/>
                <a:gd name="connsiteX8" fmla="*/ 3902015 w 10934979"/>
                <a:gd name="connsiteY8" fmla="*/ 149350 h 385116"/>
                <a:gd name="connsiteX9" fmla="*/ 5198504 w 10934979"/>
                <a:gd name="connsiteY9" fmla="*/ 384459 h 385116"/>
                <a:gd name="connsiteX10" fmla="*/ 5659922 w 10934979"/>
                <a:gd name="connsiteY10" fmla="*/ 307339 h 385116"/>
                <a:gd name="connsiteX11" fmla="*/ 6988500 w 10934979"/>
                <a:gd name="connsiteY11" fmla="*/ 4590 h 385116"/>
                <a:gd name="connsiteX12" fmla="*/ 7261801 w 10934979"/>
                <a:gd name="connsiteY12" fmla="*/ 24420 h 385116"/>
                <a:gd name="connsiteX13" fmla="*/ 8013809 w 10934979"/>
                <a:gd name="connsiteY13" fmla="*/ 151589 h 385116"/>
                <a:gd name="connsiteX14" fmla="*/ 8310908 w 10934979"/>
                <a:gd name="connsiteY14" fmla="*/ 116411 h 385116"/>
                <a:gd name="connsiteX15" fmla="*/ 8424829 w 10934979"/>
                <a:gd name="connsiteY15" fmla="*/ 136132 h 385116"/>
                <a:gd name="connsiteX16" fmla="*/ 8824846 w 10934979"/>
                <a:gd name="connsiteY16" fmla="*/ 197413 h 385116"/>
                <a:gd name="connsiteX17" fmla="*/ 9787014 w 10934979"/>
                <a:gd name="connsiteY17" fmla="*/ 40398 h 385116"/>
                <a:gd name="connsiteX18" fmla="*/ 9907064 w 10934979"/>
                <a:gd name="connsiteY18" fmla="*/ 51060 h 385116"/>
                <a:gd name="connsiteX19" fmla="*/ 10590572 w 10934979"/>
                <a:gd name="connsiteY19" fmla="*/ 177296 h 385116"/>
                <a:gd name="connsiteX20" fmla="*/ 10934979 w 10934979"/>
                <a:gd name="connsiteY20" fmla="*/ 177296 h 38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34979" h="385116">
                  <a:moveTo>
                    <a:pt x="0" y="178219"/>
                  </a:moveTo>
                  <a:lnTo>
                    <a:pt x="375788" y="178219"/>
                  </a:lnTo>
                  <a:cubicBezTo>
                    <a:pt x="437018" y="178219"/>
                    <a:pt x="501836" y="186037"/>
                    <a:pt x="559491" y="178219"/>
                  </a:cubicBezTo>
                  <a:cubicBezTo>
                    <a:pt x="689364" y="160603"/>
                    <a:pt x="1105963" y="73282"/>
                    <a:pt x="1154999" y="72538"/>
                  </a:cubicBezTo>
                  <a:cubicBezTo>
                    <a:pt x="1241350" y="71232"/>
                    <a:pt x="1690875" y="147375"/>
                    <a:pt x="1721340" y="190246"/>
                  </a:cubicBezTo>
                  <a:cubicBezTo>
                    <a:pt x="1754083" y="236314"/>
                    <a:pt x="2157611" y="267530"/>
                    <a:pt x="2232541" y="267897"/>
                  </a:cubicBezTo>
                  <a:cubicBezTo>
                    <a:pt x="2287615" y="268160"/>
                    <a:pt x="2581479" y="243565"/>
                    <a:pt x="2606665" y="217571"/>
                  </a:cubicBezTo>
                  <a:cubicBezTo>
                    <a:pt x="2631864" y="191581"/>
                    <a:pt x="3302119" y="58922"/>
                    <a:pt x="3371823" y="55790"/>
                  </a:cubicBezTo>
                  <a:cubicBezTo>
                    <a:pt x="3443858" y="52554"/>
                    <a:pt x="3865879" y="119975"/>
                    <a:pt x="3902015" y="149350"/>
                  </a:cubicBezTo>
                  <a:cubicBezTo>
                    <a:pt x="3989387" y="220340"/>
                    <a:pt x="4989327" y="397235"/>
                    <a:pt x="5198504" y="384459"/>
                  </a:cubicBezTo>
                  <a:cubicBezTo>
                    <a:pt x="5260664" y="380662"/>
                    <a:pt x="5633374" y="337408"/>
                    <a:pt x="5659922" y="307339"/>
                  </a:cubicBezTo>
                  <a:cubicBezTo>
                    <a:pt x="5721388" y="237753"/>
                    <a:pt x="6934788" y="17957"/>
                    <a:pt x="6988500" y="4590"/>
                  </a:cubicBezTo>
                  <a:cubicBezTo>
                    <a:pt x="7024661" y="-4404"/>
                    <a:pt x="7239719" y="-1371"/>
                    <a:pt x="7261801" y="24420"/>
                  </a:cubicBezTo>
                  <a:cubicBezTo>
                    <a:pt x="7277544" y="42810"/>
                    <a:pt x="7896850" y="199895"/>
                    <a:pt x="8013809" y="151589"/>
                  </a:cubicBezTo>
                  <a:cubicBezTo>
                    <a:pt x="8047233" y="137775"/>
                    <a:pt x="8270831" y="107646"/>
                    <a:pt x="8310908" y="116411"/>
                  </a:cubicBezTo>
                  <a:cubicBezTo>
                    <a:pt x="8326533" y="119826"/>
                    <a:pt x="8415320" y="128716"/>
                    <a:pt x="8424829" y="136132"/>
                  </a:cubicBezTo>
                  <a:cubicBezTo>
                    <a:pt x="8454402" y="159238"/>
                    <a:pt x="8763223" y="197721"/>
                    <a:pt x="8824846" y="197413"/>
                  </a:cubicBezTo>
                  <a:cubicBezTo>
                    <a:pt x="8930359" y="196897"/>
                    <a:pt x="9677599" y="38100"/>
                    <a:pt x="9787014" y="40398"/>
                  </a:cubicBezTo>
                  <a:cubicBezTo>
                    <a:pt x="9804538" y="40765"/>
                    <a:pt x="9893573" y="45123"/>
                    <a:pt x="9907064" y="51060"/>
                  </a:cubicBezTo>
                  <a:cubicBezTo>
                    <a:pt x="9941955" y="66397"/>
                    <a:pt x="10419260" y="156260"/>
                    <a:pt x="10590572" y="177296"/>
                  </a:cubicBezTo>
                  <a:cubicBezTo>
                    <a:pt x="10699791" y="190707"/>
                    <a:pt x="10856579" y="181768"/>
                    <a:pt x="10934979" y="177296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4" name="Vrije vorm 83">
              <a:extLst>
                <a:ext uri="{FF2B5EF4-FFF2-40B4-BE49-F238E27FC236}">
                  <a16:creationId xmlns:a16="http://schemas.microsoft.com/office/drawing/2014/main" id="{862DF4FF-7EA2-A745-A1A4-40D78BB7AA57}"/>
                </a:ext>
              </a:extLst>
            </p:cNvPr>
            <p:cNvSpPr/>
            <p:nvPr/>
          </p:nvSpPr>
          <p:spPr>
            <a:xfrm>
              <a:off x="643814" y="4357496"/>
              <a:ext cx="10975450" cy="427907"/>
            </a:xfrm>
            <a:custGeom>
              <a:avLst/>
              <a:gdLst>
                <a:gd name="connsiteX0" fmla="*/ 0 w 10975450"/>
                <a:gd name="connsiteY0" fmla="*/ 197638 h 427907"/>
                <a:gd name="connsiteX1" fmla="*/ 378643 w 10975450"/>
                <a:gd name="connsiteY1" fmla="*/ 197638 h 427907"/>
                <a:gd name="connsiteX2" fmla="*/ 566079 w 10975450"/>
                <a:gd name="connsiteY2" fmla="*/ 197638 h 427907"/>
                <a:gd name="connsiteX3" fmla="*/ 1163342 w 10975450"/>
                <a:gd name="connsiteY3" fmla="*/ 80599 h 427907"/>
                <a:gd name="connsiteX4" fmla="*/ 1726212 w 10975450"/>
                <a:gd name="connsiteY4" fmla="*/ 211382 h 427907"/>
                <a:gd name="connsiteX5" fmla="*/ 2242036 w 10975450"/>
                <a:gd name="connsiteY5" fmla="*/ 297660 h 427907"/>
                <a:gd name="connsiteX6" fmla="*/ 2621125 w 10975450"/>
                <a:gd name="connsiteY6" fmla="*/ 241750 h 427907"/>
                <a:gd name="connsiteX7" fmla="*/ 3382916 w 10975450"/>
                <a:gd name="connsiteY7" fmla="*/ 61991 h 427907"/>
                <a:gd name="connsiteX8" fmla="*/ 3915256 w 10975450"/>
                <a:gd name="connsiteY8" fmla="*/ 165945 h 427907"/>
                <a:gd name="connsiteX9" fmla="*/ 5213658 w 10975450"/>
                <a:gd name="connsiteY9" fmla="*/ 427177 h 427907"/>
                <a:gd name="connsiteX10" fmla="*/ 5678376 w 10975450"/>
                <a:gd name="connsiteY10" fmla="*/ 341485 h 427907"/>
                <a:gd name="connsiteX11" fmla="*/ 6995415 w 10975450"/>
                <a:gd name="connsiteY11" fmla="*/ 5102 h 427907"/>
                <a:gd name="connsiteX12" fmla="*/ 7273484 w 10975450"/>
                <a:gd name="connsiteY12" fmla="*/ 27131 h 427907"/>
                <a:gd name="connsiteX13" fmla="*/ 8024052 w 10975450"/>
                <a:gd name="connsiteY13" fmla="*/ 168431 h 427907"/>
                <a:gd name="connsiteX14" fmla="*/ 8325696 w 10975450"/>
                <a:gd name="connsiteY14" fmla="*/ 129343 h 427907"/>
                <a:gd name="connsiteX15" fmla="*/ 8440402 w 10975450"/>
                <a:gd name="connsiteY15" fmla="*/ 151262 h 427907"/>
                <a:gd name="connsiteX16" fmla="*/ 8844270 w 10975450"/>
                <a:gd name="connsiteY16" fmla="*/ 219354 h 427907"/>
                <a:gd name="connsiteX17" fmla="*/ 9814112 w 10975450"/>
                <a:gd name="connsiteY17" fmla="*/ 44886 h 427907"/>
                <a:gd name="connsiteX18" fmla="*/ 9936781 w 10975450"/>
                <a:gd name="connsiteY18" fmla="*/ 56734 h 427907"/>
                <a:gd name="connsiteX19" fmla="*/ 10622674 w 10975450"/>
                <a:gd name="connsiteY19" fmla="*/ 196719 h 427907"/>
                <a:gd name="connsiteX20" fmla="*/ 10975450 w 10975450"/>
                <a:gd name="connsiteY20" fmla="*/ 196719 h 427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75450" h="427907">
                  <a:moveTo>
                    <a:pt x="0" y="197638"/>
                  </a:moveTo>
                  <a:lnTo>
                    <a:pt x="378643" y="197638"/>
                  </a:lnTo>
                  <a:cubicBezTo>
                    <a:pt x="441117" y="197638"/>
                    <a:pt x="507940" y="206309"/>
                    <a:pt x="566079" y="197638"/>
                  </a:cubicBezTo>
                  <a:cubicBezTo>
                    <a:pt x="696855" y="178130"/>
                    <a:pt x="1108870" y="81423"/>
                    <a:pt x="1163342" y="80599"/>
                  </a:cubicBezTo>
                  <a:cubicBezTo>
                    <a:pt x="1259293" y="79145"/>
                    <a:pt x="1692355" y="163751"/>
                    <a:pt x="1726212" y="211382"/>
                  </a:cubicBezTo>
                  <a:cubicBezTo>
                    <a:pt x="1762596" y="262577"/>
                    <a:pt x="2158777" y="297258"/>
                    <a:pt x="2242036" y="297660"/>
                  </a:cubicBezTo>
                  <a:cubicBezTo>
                    <a:pt x="2303214" y="297958"/>
                    <a:pt x="2593136" y="270628"/>
                    <a:pt x="2621125" y="241750"/>
                  </a:cubicBezTo>
                  <a:cubicBezTo>
                    <a:pt x="2649113" y="212866"/>
                    <a:pt x="3305485" y="65470"/>
                    <a:pt x="3382916" y="61991"/>
                  </a:cubicBezTo>
                  <a:cubicBezTo>
                    <a:pt x="3462967" y="58397"/>
                    <a:pt x="3875087" y="133309"/>
                    <a:pt x="3915256" y="165945"/>
                  </a:cubicBezTo>
                  <a:cubicBezTo>
                    <a:pt x="4012320" y="244827"/>
                    <a:pt x="4981246" y="441373"/>
                    <a:pt x="5213658" y="427177"/>
                  </a:cubicBezTo>
                  <a:cubicBezTo>
                    <a:pt x="5282720" y="422958"/>
                    <a:pt x="5648868" y="374895"/>
                    <a:pt x="5678376" y="341485"/>
                  </a:cubicBezTo>
                  <a:cubicBezTo>
                    <a:pt x="5746679" y="264176"/>
                    <a:pt x="6935731" y="19953"/>
                    <a:pt x="6995415" y="5102"/>
                  </a:cubicBezTo>
                  <a:cubicBezTo>
                    <a:pt x="7035597" y="-4895"/>
                    <a:pt x="7248940" y="-1524"/>
                    <a:pt x="7273484" y="27131"/>
                  </a:cubicBezTo>
                  <a:cubicBezTo>
                    <a:pt x="7290969" y="47566"/>
                    <a:pt x="7894113" y="222108"/>
                    <a:pt x="8024052" y="168431"/>
                  </a:cubicBezTo>
                  <a:cubicBezTo>
                    <a:pt x="8061195" y="153084"/>
                    <a:pt x="8281152" y="119604"/>
                    <a:pt x="8325696" y="129343"/>
                  </a:cubicBezTo>
                  <a:cubicBezTo>
                    <a:pt x="8343049" y="133140"/>
                    <a:pt x="8429858" y="143018"/>
                    <a:pt x="8440402" y="151262"/>
                  </a:cubicBezTo>
                  <a:cubicBezTo>
                    <a:pt x="8473275" y="176934"/>
                    <a:pt x="8775810" y="219686"/>
                    <a:pt x="8844270" y="219354"/>
                  </a:cubicBezTo>
                  <a:cubicBezTo>
                    <a:pt x="8961517" y="218778"/>
                    <a:pt x="9692530" y="42335"/>
                    <a:pt x="9814112" y="44886"/>
                  </a:cubicBezTo>
                  <a:cubicBezTo>
                    <a:pt x="9833575" y="45298"/>
                    <a:pt x="9921798" y="50137"/>
                    <a:pt x="9936781" y="56734"/>
                  </a:cubicBezTo>
                  <a:cubicBezTo>
                    <a:pt x="9975550" y="73779"/>
                    <a:pt x="10449567" y="173390"/>
                    <a:pt x="10622674" y="196719"/>
                  </a:cubicBezTo>
                  <a:cubicBezTo>
                    <a:pt x="10733477" y="211650"/>
                    <a:pt x="10894797" y="201698"/>
                    <a:pt x="10975450" y="196719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5" name="Vrije vorm 84">
              <a:extLst>
                <a:ext uri="{FF2B5EF4-FFF2-40B4-BE49-F238E27FC236}">
                  <a16:creationId xmlns:a16="http://schemas.microsoft.com/office/drawing/2014/main" id="{93F564F0-D6E4-0C45-88EE-71F60687CD8B}"/>
                </a:ext>
              </a:extLst>
            </p:cNvPr>
            <p:cNvSpPr/>
            <p:nvPr/>
          </p:nvSpPr>
          <p:spPr>
            <a:xfrm>
              <a:off x="622211" y="4338073"/>
              <a:ext cx="11015934" cy="470703"/>
            </a:xfrm>
            <a:custGeom>
              <a:avLst/>
              <a:gdLst>
                <a:gd name="connsiteX0" fmla="*/ 0 w 11015934"/>
                <a:gd name="connsiteY0" fmla="*/ 217061 h 470703"/>
                <a:gd name="connsiteX1" fmla="*/ 381485 w 11015934"/>
                <a:gd name="connsiteY1" fmla="*/ 217061 h 470703"/>
                <a:gd name="connsiteX2" fmla="*/ 572680 w 11015934"/>
                <a:gd name="connsiteY2" fmla="*/ 217061 h 470703"/>
                <a:gd name="connsiteX3" fmla="*/ 1171685 w 11015934"/>
                <a:gd name="connsiteY3" fmla="*/ 88661 h 470703"/>
                <a:gd name="connsiteX4" fmla="*/ 1731084 w 11015934"/>
                <a:gd name="connsiteY4" fmla="*/ 232523 h 470703"/>
                <a:gd name="connsiteX5" fmla="*/ 2251519 w 11015934"/>
                <a:gd name="connsiteY5" fmla="*/ 327428 h 470703"/>
                <a:gd name="connsiteX6" fmla="*/ 2635584 w 11015934"/>
                <a:gd name="connsiteY6" fmla="*/ 265924 h 470703"/>
                <a:gd name="connsiteX7" fmla="*/ 3394036 w 11015934"/>
                <a:gd name="connsiteY7" fmla="*/ 68191 h 470703"/>
                <a:gd name="connsiteX8" fmla="*/ 3928484 w 11015934"/>
                <a:gd name="connsiteY8" fmla="*/ 182539 h 470703"/>
                <a:gd name="connsiteX9" fmla="*/ 5228824 w 11015934"/>
                <a:gd name="connsiteY9" fmla="*/ 469900 h 470703"/>
                <a:gd name="connsiteX10" fmla="*/ 5696817 w 11015934"/>
                <a:gd name="connsiteY10" fmla="*/ 375640 h 470703"/>
                <a:gd name="connsiteX11" fmla="*/ 7002343 w 11015934"/>
                <a:gd name="connsiteY11" fmla="*/ 5614 h 470703"/>
                <a:gd name="connsiteX12" fmla="*/ 7285154 w 11015934"/>
                <a:gd name="connsiteY12" fmla="*/ 29847 h 470703"/>
                <a:gd name="connsiteX13" fmla="*/ 8034306 w 11015934"/>
                <a:gd name="connsiteY13" fmla="*/ 185274 h 470703"/>
                <a:gd name="connsiteX14" fmla="*/ 8340482 w 11015934"/>
                <a:gd name="connsiteY14" fmla="*/ 142279 h 470703"/>
                <a:gd name="connsiteX15" fmla="*/ 8456013 w 11015934"/>
                <a:gd name="connsiteY15" fmla="*/ 166387 h 470703"/>
                <a:gd name="connsiteX16" fmla="*/ 8863706 w 11015934"/>
                <a:gd name="connsiteY16" fmla="*/ 241289 h 470703"/>
                <a:gd name="connsiteX17" fmla="*/ 9841210 w 11015934"/>
                <a:gd name="connsiteY17" fmla="*/ 49379 h 470703"/>
                <a:gd name="connsiteX18" fmla="*/ 9966525 w 11015934"/>
                <a:gd name="connsiteY18" fmla="*/ 62408 h 470703"/>
                <a:gd name="connsiteX19" fmla="*/ 10654776 w 11015934"/>
                <a:gd name="connsiteY19" fmla="*/ 216138 h 470703"/>
                <a:gd name="connsiteX20" fmla="*/ 11015934 w 11015934"/>
                <a:gd name="connsiteY20" fmla="*/ 216138 h 470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015934" h="470703">
                  <a:moveTo>
                    <a:pt x="0" y="217061"/>
                  </a:moveTo>
                  <a:lnTo>
                    <a:pt x="381485" y="217061"/>
                  </a:lnTo>
                  <a:cubicBezTo>
                    <a:pt x="445217" y="217061"/>
                    <a:pt x="514109" y="226577"/>
                    <a:pt x="572680" y="217061"/>
                  </a:cubicBezTo>
                  <a:cubicBezTo>
                    <a:pt x="704373" y="195663"/>
                    <a:pt x="1111778" y="89570"/>
                    <a:pt x="1171685" y="88661"/>
                  </a:cubicBezTo>
                  <a:cubicBezTo>
                    <a:pt x="1277249" y="87063"/>
                    <a:pt x="1693848" y="180127"/>
                    <a:pt x="1731084" y="232523"/>
                  </a:cubicBezTo>
                  <a:cubicBezTo>
                    <a:pt x="1771109" y="288831"/>
                    <a:pt x="2159942" y="326986"/>
                    <a:pt x="2251519" y="327428"/>
                  </a:cubicBezTo>
                  <a:cubicBezTo>
                    <a:pt x="2318826" y="327751"/>
                    <a:pt x="2604805" y="297691"/>
                    <a:pt x="2635584" y="265924"/>
                  </a:cubicBezTo>
                  <a:cubicBezTo>
                    <a:pt x="2666376" y="234151"/>
                    <a:pt x="3308851" y="72018"/>
                    <a:pt x="3394036" y="68191"/>
                  </a:cubicBezTo>
                  <a:cubicBezTo>
                    <a:pt x="3482089" y="64235"/>
                    <a:pt x="3884307" y="146642"/>
                    <a:pt x="3928484" y="182539"/>
                  </a:cubicBezTo>
                  <a:cubicBezTo>
                    <a:pt x="4035267" y="269309"/>
                    <a:pt x="4973165" y="485511"/>
                    <a:pt x="5228824" y="469900"/>
                  </a:cubicBezTo>
                  <a:cubicBezTo>
                    <a:pt x="5304789" y="465254"/>
                    <a:pt x="5664349" y="412386"/>
                    <a:pt x="5696817" y="375640"/>
                  </a:cubicBezTo>
                  <a:cubicBezTo>
                    <a:pt x="5771943" y="290593"/>
                    <a:pt x="6936674" y="21950"/>
                    <a:pt x="7002343" y="5614"/>
                  </a:cubicBezTo>
                  <a:cubicBezTo>
                    <a:pt x="7046534" y="-5385"/>
                    <a:pt x="7258173" y="-1677"/>
                    <a:pt x="7285154" y="29847"/>
                  </a:cubicBezTo>
                  <a:cubicBezTo>
                    <a:pt x="7304406" y="52327"/>
                    <a:pt x="7891362" y="244322"/>
                    <a:pt x="8034306" y="185274"/>
                  </a:cubicBezTo>
                  <a:cubicBezTo>
                    <a:pt x="8075170" y="168393"/>
                    <a:pt x="8291485" y="131567"/>
                    <a:pt x="8340482" y="142279"/>
                  </a:cubicBezTo>
                  <a:cubicBezTo>
                    <a:pt x="8359578" y="146453"/>
                    <a:pt x="8444396" y="157319"/>
                    <a:pt x="8456013" y="166387"/>
                  </a:cubicBezTo>
                  <a:cubicBezTo>
                    <a:pt x="8492175" y="194625"/>
                    <a:pt x="8788410" y="241656"/>
                    <a:pt x="8863706" y="241289"/>
                  </a:cubicBezTo>
                  <a:cubicBezTo>
                    <a:pt x="8992662" y="240654"/>
                    <a:pt x="9707474" y="46564"/>
                    <a:pt x="9841210" y="49379"/>
                  </a:cubicBezTo>
                  <a:cubicBezTo>
                    <a:pt x="9862611" y="49826"/>
                    <a:pt x="9950023" y="55157"/>
                    <a:pt x="9966525" y="62408"/>
                  </a:cubicBezTo>
                  <a:cubicBezTo>
                    <a:pt x="10009157" y="81156"/>
                    <a:pt x="10479874" y="190521"/>
                    <a:pt x="10654776" y="216138"/>
                  </a:cubicBezTo>
                  <a:cubicBezTo>
                    <a:pt x="10767072" y="232588"/>
                    <a:pt x="10932975" y="221623"/>
                    <a:pt x="11015934" y="216138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6" name="Vrije vorm 85">
              <a:extLst>
                <a:ext uri="{FF2B5EF4-FFF2-40B4-BE49-F238E27FC236}">
                  <a16:creationId xmlns:a16="http://schemas.microsoft.com/office/drawing/2014/main" id="{4C913DBF-7B29-3845-85D2-462101BA9707}"/>
                </a:ext>
              </a:extLst>
            </p:cNvPr>
            <p:cNvSpPr/>
            <p:nvPr/>
          </p:nvSpPr>
          <p:spPr>
            <a:xfrm>
              <a:off x="600615" y="4318656"/>
              <a:ext cx="11056417" cy="513492"/>
            </a:xfrm>
            <a:custGeom>
              <a:avLst/>
              <a:gdLst>
                <a:gd name="connsiteX0" fmla="*/ 0 w 11056417"/>
                <a:gd name="connsiteY0" fmla="*/ 236478 h 513492"/>
                <a:gd name="connsiteX1" fmla="*/ 384327 w 11056417"/>
                <a:gd name="connsiteY1" fmla="*/ 236478 h 513492"/>
                <a:gd name="connsiteX2" fmla="*/ 579268 w 11056417"/>
                <a:gd name="connsiteY2" fmla="*/ 236478 h 513492"/>
                <a:gd name="connsiteX3" fmla="*/ 1180041 w 11056417"/>
                <a:gd name="connsiteY3" fmla="*/ 96721 h 513492"/>
                <a:gd name="connsiteX4" fmla="*/ 1735956 w 11056417"/>
                <a:gd name="connsiteY4" fmla="*/ 253662 h 513492"/>
                <a:gd name="connsiteX5" fmla="*/ 2261001 w 11056417"/>
                <a:gd name="connsiteY5" fmla="*/ 357194 h 513492"/>
                <a:gd name="connsiteX6" fmla="*/ 2650043 w 11056417"/>
                <a:gd name="connsiteY6" fmla="*/ 290101 h 513492"/>
                <a:gd name="connsiteX7" fmla="*/ 3405142 w 11056417"/>
                <a:gd name="connsiteY7" fmla="*/ 74390 h 513492"/>
                <a:gd name="connsiteX8" fmla="*/ 3941726 w 11056417"/>
                <a:gd name="connsiteY8" fmla="*/ 199132 h 513492"/>
                <a:gd name="connsiteX9" fmla="*/ 5243991 w 11056417"/>
                <a:gd name="connsiteY9" fmla="*/ 512617 h 513492"/>
                <a:gd name="connsiteX10" fmla="*/ 5715271 w 11056417"/>
                <a:gd name="connsiteY10" fmla="*/ 409784 h 513492"/>
                <a:gd name="connsiteX11" fmla="*/ 7009246 w 11056417"/>
                <a:gd name="connsiteY11" fmla="*/ 6120 h 513492"/>
                <a:gd name="connsiteX12" fmla="*/ 7296823 w 11056417"/>
                <a:gd name="connsiteY12" fmla="*/ 32561 h 513492"/>
                <a:gd name="connsiteX13" fmla="*/ 8044549 w 11056417"/>
                <a:gd name="connsiteY13" fmla="*/ 202115 h 513492"/>
                <a:gd name="connsiteX14" fmla="*/ 8355269 w 11056417"/>
                <a:gd name="connsiteY14" fmla="*/ 155213 h 513492"/>
                <a:gd name="connsiteX15" fmla="*/ 8471612 w 11056417"/>
                <a:gd name="connsiteY15" fmla="*/ 181511 h 513492"/>
                <a:gd name="connsiteX16" fmla="*/ 8883129 w 11056417"/>
                <a:gd name="connsiteY16" fmla="*/ 263217 h 513492"/>
                <a:gd name="connsiteX17" fmla="*/ 9868296 w 11056417"/>
                <a:gd name="connsiteY17" fmla="*/ 53865 h 513492"/>
                <a:gd name="connsiteX18" fmla="*/ 9996243 w 11056417"/>
                <a:gd name="connsiteY18" fmla="*/ 68081 h 513492"/>
                <a:gd name="connsiteX19" fmla="*/ 10686877 w 11056417"/>
                <a:gd name="connsiteY19" fmla="*/ 235560 h 513492"/>
                <a:gd name="connsiteX20" fmla="*/ 11056418 w 11056417"/>
                <a:gd name="connsiteY20" fmla="*/ 235560 h 513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056417" h="513492">
                  <a:moveTo>
                    <a:pt x="0" y="236478"/>
                  </a:moveTo>
                  <a:lnTo>
                    <a:pt x="384327" y="236478"/>
                  </a:lnTo>
                  <a:cubicBezTo>
                    <a:pt x="449303" y="236478"/>
                    <a:pt x="520317" y="246837"/>
                    <a:pt x="579268" y="236478"/>
                  </a:cubicBezTo>
                  <a:cubicBezTo>
                    <a:pt x="711891" y="213189"/>
                    <a:pt x="1114672" y="97709"/>
                    <a:pt x="1180041" y="96721"/>
                  </a:cubicBezTo>
                  <a:cubicBezTo>
                    <a:pt x="1295179" y="94974"/>
                    <a:pt x="1695341" y="196501"/>
                    <a:pt x="1735956" y="253662"/>
                  </a:cubicBezTo>
                  <a:cubicBezTo>
                    <a:pt x="1779623" y="315093"/>
                    <a:pt x="2161095" y="356708"/>
                    <a:pt x="2261001" y="357194"/>
                  </a:cubicBezTo>
                  <a:cubicBezTo>
                    <a:pt x="2334438" y="357547"/>
                    <a:pt x="2616462" y="324757"/>
                    <a:pt x="2650043" y="290101"/>
                  </a:cubicBezTo>
                  <a:cubicBezTo>
                    <a:pt x="2683625" y="255434"/>
                    <a:pt x="3312204" y="78564"/>
                    <a:pt x="3405142" y="74390"/>
                  </a:cubicBezTo>
                  <a:cubicBezTo>
                    <a:pt x="3501198" y="70071"/>
                    <a:pt x="3893528" y="159973"/>
                    <a:pt x="3941726" y="199132"/>
                  </a:cubicBezTo>
                  <a:cubicBezTo>
                    <a:pt x="4058213" y="293789"/>
                    <a:pt x="4965084" y="529647"/>
                    <a:pt x="5243991" y="512617"/>
                  </a:cubicBezTo>
                  <a:cubicBezTo>
                    <a:pt x="5326858" y="507549"/>
                    <a:pt x="5679856" y="449876"/>
                    <a:pt x="5715271" y="409784"/>
                  </a:cubicBezTo>
                  <a:cubicBezTo>
                    <a:pt x="5797208" y="317004"/>
                    <a:pt x="6937617" y="23944"/>
                    <a:pt x="7009246" y="6120"/>
                  </a:cubicBezTo>
                  <a:cubicBezTo>
                    <a:pt x="7057444" y="-5873"/>
                    <a:pt x="7267381" y="-1827"/>
                    <a:pt x="7296823" y="32561"/>
                  </a:cubicBezTo>
                  <a:cubicBezTo>
                    <a:pt x="7317831" y="57081"/>
                    <a:pt x="7888612" y="266528"/>
                    <a:pt x="8044549" y="202115"/>
                  </a:cubicBezTo>
                  <a:cubicBezTo>
                    <a:pt x="8089132" y="183699"/>
                    <a:pt x="8301818" y="143524"/>
                    <a:pt x="8355269" y="155213"/>
                  </a:cubicBezTo>
                  <a:cubicBezTo>
                    <a:pt x="8376094" y="159765"/>
                    <a:pt x="8458947" y="171618"/>
                    <a:pt x="8471612" y="181511"/>
                  </a:cubicBezTo>
                  <a:cubicBezTo>
                    <a:pt x="8511048" y="212320"/>
                    <a:pt x="8800983" y="263629"/>
                    <a:pt x="8883129" y="263217"/>
                  </a:cubicBezTo>
                  <a:cubicBezTo>
                    <a:pt x="9023821" y="262532"/>
                    <a:pt x="9722405" y="50797"/>
                    <a:pt x="9868296" y="53865"/>
                  </a:cubicBezTo>
                  <a:cubicBezTo>
                    <a:pt x="9891661" y="54356"/>
                    <a:pt x="9978234" y="60169"/>
                    <a:pt x="9996243" y="68081"/>
                  </a:cubicBezTo>
                  <a:cubicBezTo>
                    <a:pt x="10042752" y="88536"/>
                    <a:pt x="10510181" y="207644"/>
                    <a:pt x="10686877" y="235560"/>
                  </a:cubicBezTo>
                  <a:cubicBezTo>
                    <a:pt x="10800575" y="253518"/>
                    <a:pt x="10971141" y="241546"/>
                    <a:pt x="11056418" y="235560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7" name="Vrije vorm 86">
              <a:extLst>
                <a:ext uri="{FF2B5EF4-FFF2-40B4-BE49-F238E27FC236}">
                  <a16:creationId xmlns:a16="http://schemas.microsoft.com/office/drawing/2014/main" id="{4ECB79F8-FF94-CE47-A8C7-ACF789B16A2A}"/>
                </a:ext>
              </a:extLst>
            </p:cNvPr>
            <p:cNvSpPr/>
            <p:nvPr/>
          </p:nvSpPr>
          <p:spPr>
            <a:xfrm>
              <a:off x="579018" y="4299232"/>
              <a:ext cx="11096901" cy="556279"/>
            </a:xfrm>
            <a:custGeom>
              <a:avLst/>
              <a:gdLst>
                <a:gd name="connsiteX0" fmla="*/ 0 w 11096901"/>
                <a:gd name="connsiteY0" fmla="*/ 255902 h 556279"/>
                <a:gd name="connsiteX1" fmla="*/ 387183 w 11096901"/>
                <a:gd name="connsiteY1" fmla="*/ 255902 h 556279"/>
                <a:gd name="connsiteX2" fmla="*/ 585856 w 11096901"/>
                <a:gd name="connsiteY2" fmla="*/ 255902 h 556279"/>
                <a:gd name="connsiteX3" fmla="*/ 1188384 w 11096901"/>
                <a:gd name="connsiteY3" fmla="*/ 104778 h 556279"/>
                <a:gd name="connsiteX4" fmla="*/ 1740841 w 11096901"/>
                <a:gd name="connsiteY4" fmla="*/ 274799 h 556279"/>
                <a:gd name="connsiteX5" fmla="*/ 2270497 w 11096901"/>
                <a:gd name="connsiteY5" fmla="*/ 386962 h 556279"/>
                <a:gd name="connsiteX6" fmla="*/ 2664503 w 11096901"/>
                <a:gd name="connsiteY6" fmla="*/ 314270 h 556279"/>
                <a:gd name="connsiteX7" fmla="*/ 3416236 w 11096901"/>
                <a:gd name="connsiteY7" fmla="*/ 80585 h 556279"/>
                <a:gd name="connsiteX8" fmla="*/ 3954954 w 11096901"/>
                <a:gd name="connsiteY8" fmla="*/ 215726 h 556279"/>
                <a:gd name="connsiteX9" fmla="*/ 5259145 w 11096901"/>
                <a:gd name="connsiteY9" fmla="*/ 555330 h 556279"/>
                <a:gd name="connsiteX10" fmla="*/ 5733699 w 11096901"/>
                <a:gd name="connsiteY10" fmla="*/ 443935 h 556279"/>
                <a:gd name="connsiteX11" fmla="*/ 7016161 w 11096901"/>
                <a:gd name="connsiteY11" fmla="*/ 6632 h 556279"/>
                <a:gd name="connsiteX12" fmla="*/ 7308507 w 11096901"/>
                <a:gd name="connsiteY12" fmla="*/ 35272 h 556279"/>
                <a:gd name="connsiteX13" fmla="*/ 8054804 w 11096901"/>
                <a:gd name="connsiteY13" fmla="*/ 218957 h 556279"/>
                <a:gd name="connsiteX14" fmla="*/ 8370043 w 11096901"/>
                <a:gd name="connsiteY14" fmla="*/ 168149 h 556279"/>
                <a:gd name="connsiteX15" fmla="*/ 8487198 w 11096901"/>
                <a:gd name="connsiteY15" fmla="*/ 196636 h 556279"/>
                <a:gd name="connsiteX16" fmla="*/ 8902552 w 11096901"/>
                <a:gd name="connsiteY16" fmla="*/ 285158 h 556279"/>
                <a:gd name="connsiteX17" fmla="*/ 9895381 w 11096901"/>
                <a:gd name="connsiteY17" fmla="*/ 58353 h 556279"/>
                <a:gd name="connsiteX18" fmla="*/ 10025961 w 11096901"/>
                <a:gd name="connsiteY18" fmla="*/ 73755 h 556279"/>
                <a:gd name="connsiteX19" fmla="*/ 10718966 w 11096901"/>
                <a:gd name="connsiteY19" fmla="*/ 254979 h 556279"/>
                <a:gd name="connsiteX20" fmla="*/ 11096902 w 11096901"/>
                <a:gd name="connsiteY20" fmla="*/ 254979 h 55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096901" h="556279">
                  <a:moveTo>
                    <a:pt x="0" y="255902"/>
                  </a:moveTo>
                  <a:lnTo>
                    <a:pt x="387183" y="255902"/>
                  </a:lnTo>
                  <a:cubicBezTo>
                    <a:pt x="453403" y="255902"/>
                    <a:pt x="526564" y="267085"/>
                    <a:pt x="585856" y="255902"/>
                  </a:cubicBezTo>
                  <a:cubicBezTo>
                    <a:pt x="719383" y="230716"/>
                    <a:pt x="1117567" y="105850"/>
                    <a:pt x="1188384" y="104778"/>
                  </a:cubicBezTo>
                  <a:cubicBezTo>
                    <a:pt x="1313123" y="102892"/>
                    <a:pt x="1696821" y="212872"/>
                    <a:pt x="1740841" y="274799"/>
                  </a:cubicBezTo>
                  <a:cubicBezTo>
                    <a:pt x="1788123" y="341346"/>
                    <a:pt x="2162260" y="386436"/>
                    <a:pt x="2270497" y="386962"/>
                  </a:cubicBezTo>
                  <a:cubicBezTo>
                    <a:pt x="2350036" y="387345"/>
                    <a:pt x="2628119" y="351815"/>
                    <a:pt x="2664503" y="314270"/>
                  </a:cubicBezTo>
                  <a:cubicBezTo>
                    <a:pt x="2700887" y="276724"/>
                    <a:pt x="3315570" y="85112"/>
                    <a:pt x="3416236" y="80585"/>
                  </a:cubicBezTo>
                  <a:cubicBezTo>
                    <a:pt x="3520294" y="75915"/>
                    <a:pt x="3902735" y="173302"/>
                    <a:pt x="3954954" y="215726"/>
                  </a:cubicBezTo>
                  <a:cubicBezTo>
                    <a:pt x="4081147" y="318270"/>
                    <a:pt x="4957003" y="573785"/>
                    <a:pt x="5259145" y="555330"/>
                  </a:cubicBezTo>
                  <a:cubicBezTo>
                    <a:pt x="5348927" y="549850"/>
                    <a:pt x="5695350" y="487362"/>
                    <a:pt x="5733699" y="443935"/>
                  </a:cubicBezTo>
                  <a:cubicBezTo>
                    <a:pt x="5822499" y="343426"/>
                    <a:pt x="6938560" y="25940"/>
                    <a:pt x="7016161" y="6632"/>
                  </a:cubicBezTo>
                  <a:cubicBezTo>
                    <a:pt x="7068380" y="-6363"/>
                    <a:pt x="7276614" y="-1980"/>
                    <a:pt x="7308507" y="35272"/>
                  </a:cubicBezTo>
                  <a:cubicBezTo>
                    <a:pt x="7331257" y="61838"/>
                    <a:pt x="7885874" y="288741"/>
                    <a:pt x="8054804" y="218957"/>
                  </a:cubicBezTo>
                  <a:cubicBezTo>
                    <a:pt x="8103093" y="199008"/>
                    <a:pt x="8312139" y="155487"/>
                    <a:pt x="8370043" y="168149"/>
                  </a:cubicBezTo>
                  <a:cubicBezTo>
                    <a:pt x="8392609" y="173083"/>
                    <a:pt x="8473485" y="185924"/>
                    <a:pt x="8487198" y="196636"/>
                  </a:cubicBezTo>
                  <a:cubicBezTo>
                    <a:pt x="8529921" y="230011"/>
                    <a:pt x="8813570" y="285594"/>
                    <a:pt x="8902552" y="285158"/>
                  </a:cubicBezTo>
                  <a:cubicBezTo>
                    <a:pt x="9054966" y="284408"/>
                    <a:pt x="9737335" y="55032"/>
                    <a:pt x="9895381" y="58353"/>
                  </a:cubicBezTo>
                  <a:cubicBezTo>
                    <a:pt x="9920685" y="58884"/>
                    <a:pt x="10006459" y="65178"/>
                    <a:pt x="10025961" y="73755"/>
                  </a:cubicBezTo>
                  <a:cubicBezTo>
                    <a:pt x="10076346" y="95913"/>
                    <a:pt x="10540476" y="224775"/>
                    <a:pt x="10718966" y="254979"/>
                  </a:cubicBezTo>
                  <a:cubicBezTo>
                    <a:pt x="10833999" y="274446"/>
                    <a:pt x="11009267" y="261471"/>
                    <a:pt x="11096902" y="254979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8" name="Vrije vorm 87">
              <a:extLst>
                <a:ext uri="{FF2B5EF4-FFF2-40B4-BE49-F238E27FC236}">
                  <a16:creationId xmlns:a16="http://schemas.microsoft.com/office/drawing/2014/main" id="{96714C44-D1FE-314A-BA88-4AA5A939A855}"/>
                </a:ext>
              </a:extLst>
            </p:cNvPr>
            <p:cNvSpPr/>
            <p:nvPr/>
          </p:nvSpPr>
          <p:spPr>
            <a:xfrm>
              <a:off x="557415" y="4279814"/>
              <a:ext cx="11137384" cy="599070"/>
            </a:xfrm>
            <a:custGeom>
              <a:avLst/>
              <a:gdLst>
                <a:gd name="connsiteX0" fmla="*/ 0 w 11137384"/>
                <a:gd name="connsiteY0" fmla="*/ 275320 h 599070"/>
                <a:gd name="connsiteX1" fmla="*/ 390025 w 11137384"/>
                <a:gd name="connsiteY1" fmla="*/ 275320 h 599070"/>
                <a:gd name="connsiteX2" fmla="*/ 592457 w 11137384"/>
                <a:gd name="connsiteY2" fmla="*/ 275320 h 599070"/>
                <a:gd name="connsiteX3" fmla="*/ 1196740 w 11137384"/>
                <a:gd name="connsiteY3" fmla="*/ 112839 h 599070"/>
                <a:gd name="connsiteX4" fmla="*/ 1745714 w 11137384"/>
                <a:gd name="connsiteY4" fmla="*/ 295934 h 599070"/>
                <a:gd name="connsiteX5" fmla="*/ 2279992 w 11137384"/>
                <a:gd name="connsiteY5" fmla="*/ 416725 h 599070"/>
                <a:gd name="connsiteX6" fmla="*/ 2678962 w 11137384"/>
                <a:gd name="connsiteY6" fmla="*/ 338448 h 599070"/>
                <a:gd name="connsiteX7" fmla="*/ 3427355 w 11137384"/>
                <a:gd name="connsiteY7" fmla="*/ 86785 h 599070"/>
                <a:gd name="connsiteX8" fmla="*/ 3968196 w 11137384"/>
                <a:gd name="connsiteY8" fmla="*/ 232320 h 599070"/>
                <a:gd name="connsiteX9" fmla="*/ 5274311 w 11137384"/>
                <a:gd name="connsiteY9" fmla="*/ 598047 h 599070"/>
                <a:gd name="connsiteX10" fmla="*/ 5752154 w 11137384"/>
                <a:gd name="connsiteY10" fmla="*/ 478080 h 599070"/>
                <a:gd name="connsiteX11" fmla="*/ 7023077 w 11137384"/>
                <a:gd name="connsiteY11" fmla="*/ 7138 h 599070"/>
                <a:gd name="connsiteX12" fmla="*/ 7320189 w 11137384"/>
                <a:gd name="connsiteY12" fmla="*/ 37987 h 599070"/>
                <a:gd name="connsiteX13" fmla="*/ 8065046 w 11137384"/>
                <a:gd name="connsiteY13" fmla="*/ 235799 h 599070"/>
                <a:gd name="connsiteX14" fmla="*/ 8384829 w 11137384"/>
                <a:gd name="connsiteY14" fmla="*/ 181080 h 599070"/>
                <a:gd name="connsiteX15" fmla="*/ 8502797 w 11137384"/>
                <a:gd name="connsiteY15" fmla="*/ 211765 h 599070"/>
                <a:gd name="connsiteX16" fmla="*/ 8921989 w 11137384"/>
                <a:gd name="connsiteY16" fmla="*/ 307092 h 599070"/>
                <a:gd name="connsiteX17" fmla="*/ 9922479 w 11137384"/>
                <a:gd name="connsiteY17" fmla="*/ 62845 h 599070"/>
                <a:gd name="connsiteX18" fmla="*/ 10055692 w 11137384"/>
                <a:gd name="connsiteY18" fmla="*/ 79429 h 599070"/>
                <a:gd name="connsiteX19" fmla="*/ 10751080 w 11137384"/>
                <a:gd name="connsiteY19" fmla="*/ 274402 h 599070"/>
                <a:gd name="connsiteX20" fmla="*/ 11137385 w 11137384"/>
                <a:gd name="connsiteY20" fmla="*/ 274402 h 59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37384" h="599070">
                  <a:moveTo>
                    <a:pt x="0" y="275320"/>
                  </a:moveTo>
                  <a:lnTo>
                    <a:pt x="390025" y="275320"/>
                  </a:lnTo>
                  <a:cubicBezTo>
                    <a:pt x="457502" y="275320"/>
                    <a:pt x="532864" y="287322"/>
                    <a:pt x="592457" y="275320"/>
                  </a:cubicBezTo>
                  <a:cubicBezTo>
                    <a:pt x="726914" y="248243"/>
                    <a:pt x="1120475" y="113996"/>
                    <a:pt x="1196740" y="112839"/>
                  </a:cubicBezTo>
                  <a:cubicBezTo>
                    <a:pt x="1331066" y="110804"/>
                    <a:pt x="1698315" y="229252"/>
                    <a:pt x="1745714" y="295934"/>
                  </a:cubicBezTo>
                  <a:cubicBezTo>
                    <a:pt x="1796649" y="367604"/>
                    <a:pt x="2163426" y="416164"/>
                    <a:pt x="2279992" y="416725"/>
                  </a:cubicBezTo>
                  <a:cubicBezTo>
                    <a:pt x="2365648" y="417142"/>
                    <a:pt x="2639788" y="378882"/>
                    <a:pt x="2678962" y="338448"/>
                  </a:cubicBezTo>
                  <a:cubicBezTo>
                    <a:pt x="2718149" y="298009"/>
                    <a:pt x="3318936" y="91659"/>
                    <a:pt x="3427355" y="86785"/>
                  </a:cubicBezTo>
                  <a:cubicBezTo>
                    <a:pt x="3539416" y="81752"/>
                    <a:pt x="3911956" y="186634"/>
                    <a:pt x="3968196" y="232320"/>
                  </a:cubicBezTo>
                  <a:cubicBezTo>
                    <a:pt x="4104093" y="342756"/>
                    <a:pt x="4948922" y="617927"/>
                    <a:pt x="5274311" y="598047"/>
                  </a:cubicBezTo>
                  <a:cubicBezTo>
                    <a:pt x="5370995" y="592145"/>
                    <a:pt x="5710844" y="524853"/>
                    <a:pt x="5752154" y="478080"/>
                  </a:cubicBezTo>
                  <a:cubicBezTo>
                    <a:pt x="5847764" y="369843"/>
                    <a:pt x="6939516" y="27931"/>
                    <a:pt x="7023077" y="7138"/>
                  </a:cubicBezTo>
                  <a:cubicBezTo>
                    <a:pt x="7079316" y="-6849"/>
                    <a:pt x="7285835" y="-2134"/>
                    <a:pt x="7320189" y="37987"/>
                  </a:cubicBezTo>
                  <a:cubicBezTo>
                    <a:pt x="7344681" y="66593"/>
                    <a:pt x="7883124" y="310954"/>
                    <a:pt x="8065046" y="235799"/>
                  </a:cubicBezTo>
                  <a:cubicBezTo>
                    <a:pt x="8117055" y="214316"/>
                    <a:pt x="8322486" y="167445"/>
                    <a:pt x="8384829" y="181080"/>
                  </a:cubicBezTo>
                  <a:cubicBezTo>
                    <a:pt x="8409138" y="186396"/>
                    <a:pt x="8488023" y="200225"/>
                    <a:pt x="8502797" y="211765"/>
                  </a:cubicBezTo>
                  <a:cubicBezTo>
                    <a:pt x="8548820" y="247707"/>
                    <a:pt x="8826157" y="307564"/>
                    <a:pt x="8921989" y="307092"/>
                  </a:cubicBezTo>
                  <a:cubicBezTo>
                    <a:pt x="9086125" y="306288"/>
                    <a:pt x="9752266" y="59267"/>
                    <a:pt x="9922479" y="62845"/>
                  </a:cubicBezTo>
                  <a:cubicBezTo>
                    <a:pt x="9949735" y="63416"/>
                    <a:pt x="10034683" y="70197"/>
                    <a:pt x="10055692" y="79429"/>
                  </a:cubicBezTo>
                  <a:cubicBezTo>
                    <a:pt x="10109954" y="103294"/>
                    <a:pt x="10570796" y="241904"/>
                    <a:pt x="10751080" y="274402"/>
                  </a:cubicBezTo>
                  <a:cubicBezTo>
                    <a:pt x="10867371" y="295363"/>
                    <a:pt x="11047381" y="281385"/>
                    <a:pt x="11137385" y="274402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89" name="Vrije vorm 88">
              <a:extLst>
                <a:ext uri="{FF2B5EF4-FFF2-40B4-BE49-F238E27FC236}">
                  <a16:creationId xmlns:a16="http://schemas.microsoft.com/office/drawing/2014/main" id="{60DF2998-866E-8F4A-A875-7D73F51A9CA3}"/>
                </a:ext>
              </a:extLst>
            </p:cNvPr>
            <p:cNvSpPr/>
            <p:nvPr/>
          </p:nvSpPr>
          <p:spPr>
            <a:xfrm>
              <a:off x="535819" y="4260390"/>
              <a:ext cx="11177855" cy="641861"/>
            </a:xfrm>
            <a:custGeom>
              <a:avLst/>
              <a:gdLst>
                <a:gd name="connsiteX0" fmla="*/ 0 w 11177855"/>
                <a:gd name="connsiteY0" fmla="*/ 294744 h 641861"/>
                <a:gd name="connsiteX1" fmla="*/ 392867 w 11177855"/>
                <a:gd name="connsiteY1" fmla="*/ 294744 h 641861"/>
                <a:gd name="connsiteX2" fmla="*/ 599045 w 11177855"/>
                <a:gd name="connsiteY2" fmla="*/ 294744 h 641861"/>
                <a:gd name="connsiteX3" fmla="*/ 1205083 w 11177855"/>
                <a:gd name="connsiteY3" fmla="*/ 120901 h 641861"/>
                <a:gd name="connsiteX4" fmla="*/ 1750586 w 11177855"/>
                <a:gd name="connsiteY4" fmla="*/ 317075 h 641861"/>
                <a:gd name="connsiteX5" fmla="*/ 2289475 w 11177855"/>
                <a:gd name="connsiteY5" fmla="*/ 446493 h 641861"/>
                <a:gd name="connsiteX6" fmla="*/ 2693422 w 11177855"/>
                <a:gd name="connsiteY6" fmla="*/ 362622 h 641861"/>
                <a:gd name="connsiteX7" fmla="*/ 3438462 w 11177855"/>
                <a:gd name="connsiteY7" fmla="*/ 92986 h 641861"/>
                <a:gd name="connsiteX8" fmla="*/ 3981411 w 11177855"/>
                <a:gd name="connsiteY8" fmla="*/ 248914 h 641861"/>
                <a:gd name="connsiteX9" fmla="*/ 5289465 w 11177855"/>
                <a:gd name="connsiteY9" fmla="*/ 640765 h 641861"/>
                <a:gd name="connsiteX10" fmla="*/ 5770594 w 11177855"/>
                <a:gd name="connsiteY10" fmla="*/ 512236 h 641861"/>
                <a:gd name="connsiteX11" fmla="*/ 7029979 w 11177855"/>
                <a:gd name="connsiteY11" fmla="*/ 7650 h 641861"/>
                <a:gd name="connsiteX12" fmla="*/ 7331858 w 11177855"/>
                <a:gd name="connsiteY12" fmla="*/ 40698 h 641861"/>
                <a:gd name="connsiteX13" fmla="*/ 8075301 w 11177855"/>
                <a:gd name="connsiteY13" fmla="*/ 252647 h 641861"/>
                <a:gd name="connsiteX14" fmla="*/ 8399616 w 11177855"/>
                <a:gd name="connsiteY14" fmla="*/ 194016 h 641861"/>
                <a:gd name="connsiteX15" fmla="*/ 8518395 w 11177855"/>
                <a:gd name="connsiteY15" fmla="*/ 226890 h 641861"/>
                <a:gd name="connsiteX16" fmla="*/ 8941413 w 11177855"/>
                <a:gd name="connsiteY16" fmla="*/ 329028 h 641861"/>
                <a:gd name="connsiteX17" fmla="*/ 9949577 w 11177855"/>
                <a:gd name="connsiteY17" fmla="*/ 67333 h 641861"/>
                <a:gd name="connsiteX18" fmla="*/ 10085410 w 11177855"/>
                <a:gd name="connsiteY18" fmla="*/ 85103 h 641861"/>
                <a:gd name="connsiteX19" fmla="*/ 10783182 w 11177855"/>
                <a:gd name="connsiteY19" fmla="*/ 293820 h 641861"/>
                <a:gd name="connsiteX20" fmla="*/ 11177856 w 11177855"/>
                <a:gd name="connsiteY20" fmla="*/ 293820 h 641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77855" h="641861">
                  <a:moveTo>
                    <a:pt x="0" y="294744"/>
                  </a:moveTo>
                  <a:lnTo>
                    <a:pt x="392867" y="294744"/>
                  </a:lnTo>
                  <a:cubicBezTo>
                    <a:pt x="461588" y="294744"/>
                    <a:pt x="539203" y="307550"/>
                    <a:pt x="599045" y="294744"/>
                  </a:cubicBezTo>
                  <a:cubicBezTo>
                    <a:pt x="734418" y="265771"/>
                    <a:pt x="1123369" y="122137"/>
                    <a:pt x="1205083" y="120901"/>
                  </a:cubicBezTo>
                  <a:cubicBezTo>
                    <a:pt x="1349009" y="118722"/>
                    <a:pt x="1699808" y="245623"/>
                    <a:pt x="1750586" y="317075"/>
                  </a:cubicBezTo>
                  <a:cubicBezTo>
                    <a:pt x="1805149" y="393863"/>
                    <a:pt x="2164592" y="445887"/>
                    <a:pt x="2289475" y="446493"/>
                  </a:cubicBezTo>
                  <a:cubicBezTo>
                    <a:pt x="2381247" y="446934"/>
                    <a:pt x="2651445" y="405949"/>
                    <a:pt x="2693422" y="362622"/>
                  </a:cubicBezTo>
                  <a:cubicBezTo>
                    <a:pt x="2735412" y="319299"/>
                    <a:pt x="3322289" y="98207"/>
                    <a:pt x="3438462" y="92986"/>
                  </a:cubicBezTo>
                  <a:cubicBezTo>
                    <a:pt x="3558525" y="87590"/>
                    <a:pt x="3921176" y="199962"/>
                    <a:pt x="3981411" y="248914"/>
                  </a:cubicBezTo>
                  <a:cubicBezTo>
                    <a:pt x="4127026" y="367238"/>
                    <a:pt x="4940841" y="662064"/>
                    <a:pt x="5289465" y="640765"/>
                  </a:cubicBezTo>
                  <a:cubicBezTo>
                    <a:pt x="5393064" y="634442"/>
                    <a:pt x="5726325" y="562340"/>
                    <a:pt x="5770594" y="512236"/>
                  </a:cubicBezTo>
                  <a:cubicBezTo>
                    <a:pt x="5873041" y="396260"/>
                    <a:pt x="6940459" y="29932"/>
                    <a:pt x="7029979" y="7650"/>
                  </a:cubicBezTo>
                  <a:cubicBezTo>
                    <a:pt x="7090239" y="-7340"/>
                    <a:pt x="7295069" y="-2287"/>
                    <a:pt x="7331858" y="40698"/>
                  </a:cubicBezTo>
                  <a:cubicBezTo>
                    <a:pt x="7358106" y="71354"/>
                    <a:pt x="7880374" y="333162"/>
                    <a:pt x="8075301" y="252647"/>
                  </a:cubicBezTo>
                  <a:cubicBezTo>
                    <a:pt x="8131017" y="229630"/>
                    <a:pt x="8332807" y="179408"/>
                    <a:pt x="8399616" y="194016"/>
                  </a:cubicBezTo>
                  <a:cubicBezTo>
                    <a:pt x="8425653" y="199709"/>
                    <a:pt x="8502561" y="214526"/>
                    <a:pt x="8518395" y="226890"/>
                  </a:cubicBezTo>
                  <a:cubicBezTo>
                    <a:pt x="8567707" y="265398"/>
                    <a:pt x="8838729" y="329534"/>
                    <a:pt x="8941413" y="329028"/>
                  </a:cubicBezTo>
                  <a:cubicBezTo>
                    <a:pt x="9117283" y="328169"/>
                    <a:pt x="9767198" y="63496"/>
                    <a:pt x="9949577" y="67333"/>
                  </a:cubicBezTo>
                  <a:cubicBezTo>
                    <a:pt x="9978759" y="67949"/>
                    <a:pt x="10062909" y="75211"/>
                    <a:pt x="10085410" y="85103"/>
                  </a:cubicBezTo>
                  <a:cubicBezTo>
                    <a:pt x="10143548" y="110671"/>
                    <a:pt x="10601116" y="259035"/>
                    <a:pt x="10783182" y="293820"/>
                  </a:cubicBezTo>
                  <a:cubicBezTo>
                    <a:pt x="10900664" y="316266"/>
                    <a:pt x="11085454" y="301306"/>
                    <a:pt x="11177856" y="293820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0" name="Vrije vorm 89">
              <a:extLst>
                <a:ext uri="{FF2B5EF4-FFF2-40B4-BE49-F238E27FC236}">
                  <a16:creationId xmlns:a16="http://schemas.microsoft.com/office/drawing/2014/main" id="{0B61295B-8741-8A40-A6D3-C75B1E0B1EED}"/>
                </a:ext>
              </a:extLst>
            </p:cNvPr>
            <p:cNvSpPr/>
            <p:nvPr/>
          </p:nvSpPr>
          <p:spPr>
            <a:xfrm>
              <a:off x="514223" y="4240973"/>
              <a:ext cx="11218339" cy="684655"/>
            </a:xfrm>
            <a:custGeom>
              <a:avLst/>
              <a:gdLst>
                <a:gd name="connsiteX0" fmla="*/ 0 w 11218339"/>
                <a:gd name="connsiteY0" fmla="*/ 314161 h 684655"/>
                <a:gd name="connsiteX1" fmla="*/ 395709 w 11218339"/>
                <a:gd name="connsiteY1" fmla="*/ 314161 h 684655"/>
                <a:gd name="connsiteX2" fmla="*/ 605646 w 11218339"/>
                <a:gd name="connsiteY2" fmla="*/ 314161 h 684655"/>
                <a:gd name="connsiteX3" fmla="*/ 1213426 w 11218339"/>
                <a:gd name="connsiteY3" fmla="*/ 128962 h 684655"/>
                <a:gd name="connsiteX4" fmla="*/ 1755458 w 11218339"/>
                <a:gd name="connsiteY4" fmla="*/ 338210 h 684655"/>
                <a:gd name="connsiteX5" fmla="*/ 2298957 w 11218339"/>
                <a:gd name="connsiteY5" fmla="*/ 476259 h 684655"/>
                <a:gd name="connsiteX6" fmla="*/ 2707881 w 11218339"/>
                <a:gd name="connsiteY6" fmla="*/ 386799 h 684655"/>
                <a:gd name="connsiteX7" fmla="*/ 3449555 w 11218339"/>
                <a:gd name="connsiteY7" fmla="*/ 99185 h 684655"/>
                <a:gd name="connsiteX8" fmla="*/ 3994652 w 11218339"/>
                <a:gd name="connsiteY8" fmla="*/ 265507 h 684655"/>
                <a:gd name="connsiteX9" fmla="*/ 5304632 w 11218339"/>
                <a:gd name="connsiteY9" fmla="*/ 683487 h 684655"/>
                <a:gd name="connsiteX10" fmla="*/ 5789048 w 11218339"/>
                <a:gd name="connsiteY10" fmla="*/ 546381 h 684655"/>
                <a:gd name="connsiteX11" fmla="*/ 7036894 w 11218339"/>
                <a:gd name="connsiteY11" fmla="*/ 8161 h 684655"/>
                <a:gd name="connsiteX12" fmla="*/ 7343528 w 11218339"/>
                <a:gd name="connsiteY12" fmla="*/ 43413 h 684655"/>
                <a:gd name="connsiteX13" fmla="*/ 8085543 w 11218339"/>
                <a:gd name="connsiteY13" fmla="*/ 269488 h 684655"/>
                <a:gd name="connsiteX14" fmla="*/ 8414403 w 11218339"/>
                <a:gd name="connsiteY14" fmla="*/ 206951 h 684655"/>
                <a:gd name="connsiteX15" fmla="*/ 8533981 w 11218339"/>
                <a:gd name="connsiteY15" fmla="*/ 242014 h 684655"/>
                <a:gd name="connsiteX16" fmla="*/ 8960836 w 11218339"/>
                <a:gd name="connsiteY16" fmla="*/ 350967 h 684655"/>
                <a:gd name="connsiteX17" fmla="*/ 9976650 w 11218339"/>
                <a:gd name="connsiteY17" fmla="*/ 71820 h 684655"/>
                <a:gd name="connsiteX18" fmla="*/ 10115128 w 11218339"/>
                <a:gd name="connsiteY18" fmla="*/ 90776 h 684655"/>
                <a:gd name="connsiteX19" fmla="*/ 10815283 w 11218339"/>
                <a:gd name="connsiteY19" fmla="*/ 313243 h 684655"/>
                <a:gd name="connsiteX20" fmla="*/ 11218340 w 11218339"/>
                <a:gd name="connsiteY20" fmla="*/ 313243 h 684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18339" h="684655">
                  <a:moveTo>
                    <a:pt x="0" y="314161"/>
                  </a:moveTo>
                  <a:lnTo>
                    <a:pt x="395709" y="314161"/>
                  </a:lnTo>
                  <a:cubicBezTo>
                    <a:pt x="465688" y="314161"/>
                    <a:pt x="545581" y="327767"/>
                    <a:pt x="605646" y="314161"/>
                  </a:cubicBezTo>
                  <a:cubicBezTo>
                    <a:pt x="741936" y="283297"/>
                    <a:pt x="1126277" y="130282"/>
                    <a:pt x="1213426" y="128962"/>
                  </a:cubicBezTo>
                  <a:cubicBezTo>
                    <a:pt x="1366953" y="126634"/>
                    <a:pt x="1701288" y="261998"/>
                    <a:pt x="1755458" y="338210"/>
                  </a:cubicBezTo>
                  <a:cubicBezTo>
                    <a:pt x="1813662" y="420115"/>
                    <a:pt x="2165744" y="475614"/>
                    <a:pt x="2298957" y="476259"/>
                  </a:cubicBezTo>
                  <a:cubicBezTo>
                    <a:pt x="2396859" y="476731"/>
                    <a:pt x="2663101" y="433006"/>
                    <a:pt x="2707881" y="386799"/>
                  </a:cubicBezTo>
                  <a:cubicBezTo>
                    <a:pt x="2752661" y="340583"/>
                    <a:pt x="3325655" y="104749"/>
                    <a:pt x="3449555" y="99185"/>
                  </a:cubicBezTo>
                  <a:cubicBezTo>
                    <a:pt x="3577634" y="93427"/>
                    <a:pt x="3930384" y="213295"/>
                    <a:pt x="3994652" y="265507"/>
                  </a:cubicBezTo>
                  <a:cubicBezTo>
                    <a:pt x="4149973" y="391718"/>
                    <a:pt x="4932760" y="706201"/>
                    <a:pt x="5304632" y="683487"/>
                  </a:cubicBezTo>
                  <a:cubicBezTo>
                    <a:pt x="5415133" y="676737"/>
                    <a:pt x="5741820" y="599830"/>
                    <a:pt x="5789048" y="546381"/>
                  </a:cubicBezTo>
                  <a:cubicBezTo>
                    <a:pt x="5898319" y="422677"/>
                    <a:pt x="6941389" y="31922"/>
                    <a:pt x="7036894" y="8161"/>
                  </a:cubicBezTo>
                  <a:cubicBezTo>
                    <a:pt x="7101176" y="-7832"/>
                    <a:pt x="7304275" y="-2436"/>
                    <a:pt x="7343528" y="43413"/>
                  </a:cubicBezTo>
                  <a:cubicBezTo>
                    <a:pt x="7371530" y="76109"/>
                    <a:pt x="7877623" y="355374"/>
                    <a:pt x="8085543" y="269488"/>
                  </a:cubicBezTo>
                  <a:cubicBezTo>
                    <a:pt x="8144979" y="244933"/>
                    <a:pt x="8343141" y="191365"/>
                    <a:pt x="8414403" y="206951"/>
                  </a:cubicBezTo>
                  <a:cubicBezTo>
                    <a:pt x="8442169" y="213022"/>
                    <a:pt x="8517099" y="228826"/>
                    <a:pt x="8533981" y="242014"/>
                  </a:cubicBezTo>
                  <a:cubicBezTo>
                    <a:pt x="8586580" y="283089"/>
                    <a:pt x="8851303" y="351498"/>
                    <a:pt x="8960836" y="350967"/>
                  </a:cubicBezTo>
                  <a:cubicBezTo>
                    <a:pt x="9148428" y="350043"/>
                    <a:pt x="9782129" y="67730"/>
                    <a:pt x="9976650" y="71820"/>
                  </a:cubicBezTo>
                  <a:cubicBezTo>
                    <a:pt x="10007795" y="72475"/>
                    <a:pt x="10091133" y="80224"/>
                    <a:pt x="10115128" y="90776"/>
                  </a:cubicBezTo>
                  <a:cubicBezTo>
                    <a:pt x="10177143" y="118047"/>
                    <a:pt x="10631423" y="276164"/>
                    <a:pt x="10815283" y="313243"/>
                  </a:cubicBezTo>
                  <a:cubicBezTo>
                    <a:pt x="10933892" y="337158"/>
                    <a:pt x="11123528" y="321215"/>
                    <a:pt x="11218340" y="313243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1" name="Vrije vorm 90">
              <a:extLst>
                <a:ext uri="{FF2B5EF4-FFF2-40B4-BE49-F238E27FC236}">
                  <a16:creationId xmlns:a16="http://schemas.microsoft.com/office/drawing/2014/main" id="{F7138949-7346-144C-961C-DFE610A59B88}"/>
                </a:ext>
              </a:extLst>
            </p:cNvPr>
            <p:cNvSpPr/>
            <p:nvPr/>
          </p:nvSpPr>
          <p:spPr>
            <a:xfrm>
              <a:off x="492619" y="4221549"/>
              <a:ext cx="11258823" cy="727446"/>
            </a:xfrm>
            <a:custGeom>
              <a:avLst/>
              <a:gdLst>
                <a:gd name="connsiteX0" fmla="*/ 0 w 11258823"/>
                <a:gd name="connsiteY0" fmla="*/ 333585 h 727446"/>
                <a:gd name="connsiteX1" fmla="*/ 398564 w 11258823"/>
                <a:gd name="connsiteY1" fmla="*/ 333585 h 727446"/>
                <a:gd name="connsiteX2" fmla="*/ 612247 w 11258823"/>
                <a:gd name="connsiteY2" fmla="*/ 333585 h 727446"/>
                <a:gd name="connsiteX3" fmla="*/ 1221782 w 11258823"/>
                <a:gd name="connsiteY3" fmla="*/ 137024 h 727446"/>
                <a:gd name="connsiteX4" fmla="*/ 1760330 w 11258823"/>
                <a:gd name="connsiteY4" fmla="*/ 359356 h 727446"/>
                <a:gd name="connsiteX5" fmla="*/ 2308453 w 11258823"/>
                <a:gd name="connsiteY5" fmla="*/ 506022 h 727446"/>
                <a:gd name="connsiteX6" fmla="*/ 2722341 w 11258823"/>
                <a:gd name="connsiteY6" fmla="*/ 410968 h 727446"/>
                <a:gd name="connsiteX7" fmla="*/ 3460675 w 11258823"/>
                <a:gd name="connsiteY7" fmla="*/ 105385 h 727446"/>
                <a:gd name="connsiteX8" fmla="*/ 4007880 w 11258823"/>
                <a:gd name="connsiteY8" fmla="*/ 282107 h 727446"/>
                <a:gd name="connsiteX9" fmla="*/ 5319798 w 11258823"/>
                <a:gd name="connsiteY9" fmla="*/ 726205 h 727446"/>
                <a:gd name="connsiteX10" fmla="*/ 5807489 w 11258823"/>
                <a:gd name="connsiteY10" fmla="*/ 580527 h 727446"/>
                <a:gd name="connsiteX11" fmla="*/ 7043822 w 11258823"/>
                <a:gd name="connsiteY11" fmla="*/ 8673 h 727446"/>
                <a:gd name="connsiteX12" fmla="*/ 7355211 w 11258823"/>
                <a:gd name="connsiteY12" fmla="*/ 46129 h 727446"/>
                <a:gd name="connsiteX13" fmla="*/ 8095798 w 11258823"/>
                <a:gd name="connsiteY13" fmla="*/ 286331 h 727446"/>
                <a:gd name="connsiteX14" fmla="*/ 8429190 w 11258823"/>
                <a:gd name="connsiteY14" fmla="*/ 219882 h 727446"/>
                <a:gd name="connsiteX15" fmla="*/ 8549581 w 11258823"/>
                <a:gd name="connsiteY15" fmla="*/ 257139 h 727446"/>
                <a:gd name="connsiteX16" fmla="*/ 8980272 w 11258823"/>
                <a:gd name="connsiteY16" fmla="*/ 372897 h 727446"/>
                <a:gd name="connsiteX17" fmla="*/ 10003761 w 11258823"/>
                <a:gd name="connsiteY17" fmla="*/ 76313 h 727446"/>
                <a:gd name="connsiteX18" fmla="*/ 10144859 w 11258823"/>
                <a:gd name="connsiteY18" fmla="*/ 96451 h 727446"/>
                <a:gd name="connsiteX19" fmla="*/ 10847385 w 11258823"/>
                <a:gd name="connsiteY19" fmla="*/ 332661 h 727446"/>
                <a:gd name="connsiteX20" fmla="*/ 11258823 w 11258823"/>
                <a:gd name="connsiteY20" fmla="*/ 332661 h 72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58823" h="727446">
                  <a:moveTo>
                    <a:pt x="0" y="333585"/>
                  </a:moveTo>
                  <a:lnTo>
                    <a:pt x="398564" y="333585"/>
                  </a:lnTo>
                  <a:cubicBezTo>
                    <a:pt x="469787" y="333585"/>
                    <a:pt x="551986" y="347974"/>
                    <a:pt x="612247" y="333585"/>
                  </a:cubicBezTo>
                  <a:cubicBezTo>
                    <a:pt x="749454" y="300825"/>
                    <a:pt x="1129171" y="138423"/>
                    <a:pt x="1221782" y="137024"/>
                  </a:cubicBezTo>
                  <a:cubicBezTo>
                    <a:pt x="1384909" y="134552"/>
                    <a:pt x="1702781" y="278374"/>
                    <a:pt x="1760330" y="359356"/>
                  </a:cubicBezTo>
                  <a:cubicBezTo>
                    <a:pt x="1822176" y="446379"/>
                    <a:pt x="2166910" y="505342"/>
                    <a:pt x="2308453" y="506022"/>
                  </a:cubicBezTo>
                  <a:cubicBezTo>
                    <a:pt x="2412471" y="506529"/>
                    <a:pt x="2674771" y="460074"/>
                    <a:pt x="2722341" y="410968"/>
                  </a:cubicBezTo>
                  <a:cubicBezTo>
                    <a:pt x="2769923" y="361868"/>
                    <a:pt x="3329021" y="111297"/>
                    <a:pt x="3460675" y="105385"/>
                  </a:cubicBezTo>
                  <a:cubicBezTo>
                    <a:pt x="3596743" y="99270"/>
                    <a:pt x="3939604" y="226628"/>
                    <a:pt x="4007880" y="282107"/>
                  </a:cubicBezTo>
                  <a:cubicBezTo>
                    <a:pt x="4172906" y="416200"/>
                    <a:pt x="4924679" y="750339"/>
                    <a:pt x="5319798" y="726205"/>
                  </a:cubicBezTo>
                  <a:cubicBezTo>
                    <a:pt x="5437203" y="719033"/>
                    <a:pt x="5757327" y="637326"/>
                    <a:pt x="5807489" y="580527"/>
                  </a:cubicBezTo>
                  <a:cubicBezTo>
                    <a:pt x="5923584" y="449099"/>
                    <a:pt x="6942345" y="33924"/>
                    <a:pt x="7043822" y="8673"/>
                  </a:cubicBezTo>
                  <a:cubicBezTo>
                    <a:pt x="7112099" y="-8322"/>
                    <a:pt x="7313509" y="-2589"/>
                    <a:pt x="7355211" y="46129"/>
                  </a:cubicBezTo>
                  <a:cubicBezTo>
                    <a:pt x="7384955" y="80865"/>
                    <a:pt x="7874886" y="377588"/>
                    <a:pt x="8095798" y="286331"/>
                  </a:cubicBezTo>
                  <a:cubicBezTo>
                    <a:pt x="8158940" y="260242"/>
                    <a:pt x="8353475" y="203328"/>
                    <a:pt x="8429190" y="219882"/>
                  </a:cubicBezTo>
                  <a:cubicBezTo>
                    <a:pt x="8458698" y="226335"/>
                    <a:pt x="8531637" y="243132"/>
                    <a:pt x="8549581" y="257139"/>
                  </a:cubicBezTo>
                  <a:cubicBezTo>
                    <a:pt x="8605466" y="300785"/>
                    <a:pt x="8863890" y="373468"/>
                    <a:pt x="8980272" y="372897"/>
                  </a:cubicBezTo>
                  <a:cubicBezTo>
                    <a:pt x="9179587" y="371924"/>
                    <a:pt x="9797059" y="71965"/>
                    <a:pt x="10003761" y="76313"/>
                  </a:cubicBezTo>
                  <a:cubicBezTo>
                    <a:pt x="10036831" y="77008"/>
                    <a:pt x="10119358" y="85238"/>
                    <a:pt x="10144859" y="96451"/>
                  </a:cubicBezTo>
                  <a:cubicBezTo>
                    <a:pt x="10210738" y="125424"/>
                    <a:pt x="10661731" y="293295"/>
                    <a:pt x="10847385" y="332661"/>
                  </a:cubicBezTo>
                  <a:cubicBezTo>
                    <a:pt x="10967081" y="358041"/>
                    <a:pt x="11161576" y="341125"/>
                    <a:pt x="11258823" y="332661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2" name="Vrije vorm 91">
              <a:extLst>
                <a:ext uri="{FF2B5EF4-FFF2-40B4-BE49-F238E27FC236}">
                  <a16:creationId xmlns:a16="http://schemas.microsoft.com/office/drawing/2014/main" id="{FCBFB6B5-5A85-F64A-BB95-7C0FAA214B10}"/>
                </a:ext>
              </a:extLst>
            </p:cNvPr>
            <p:cNvSpPr/>
            <p:nvPr/>
          </p:nvSpPr>
          <p:spPr>
            <a:xfrm>
              <a:off x="471022" y="4202131"/>
              <a:ext cx="11299293" cy="770237"/>
            </a:xfrm>
            <a:custGeom>
              <a:avLst/>
              <a:gdLst>
                <a:gd name="connsiteX0" fmla="*/ 0 w 11299293"/>
                <a:gd name="connsiteY0" fmla="*/ 353003 h 770237"/>
                <a:gd name="connsiteX1" fmla="*/ 401406 w 11299293"/>
                <a:gd name="connsiteY1" fmla="*/ 353003 h 770237"/>
                <a:gd name="connsiteX2" fmla="*/ 618835 w 11299293"/>
                <a:gd name="connsiteY2" fmla="*/ 353003 h 770237"/>
                <a:gd name="connsiteX3" fmla="*/ 1230125 w 11299293"/>
                <a:gd name="connsiteY3" fmla="*/ 145080 h 770237"/>
                <a:gd name="connsiteX4" fmla="*/ 1765202 w 11299293"/>
                <a:gd name="connsiteY4" fmla="*/ 380492 h 770237"/>
                <a:gd name="connsiteX5" fmla="*/ 2317935 w 11299293"/>
                <a:gd name="connsiteY5" fmla="*/ 535790 h 770237"/>
                <a:gd name="connsiteX6" fmla="*/ 2736800 w 11299293"/>
                <a:gd name="connsiteY6" fmla="*/ 435146 h 770237"/>
                <a:gd name="connsiteX7" fmla="*/ 3471781 w 11299293"/>
                <a:gd name="connsiteY7" fmla="*/ 111585 h 770237"/>
                <a:gd name="connsiteX8" fmla="*/ 4021122 w 11299293"/>
                <a:gd name="connsiteY8" fmla="*/ 298700 h 770237"/>
                <a:gd name="connsiteX9" fmla="*/ 5334952 w 11299293"/>
                <a:gd name="connsiteY9" fmla="*/ 768923 h 770237"/>
                <a:gd name="connsiteX10" fmla="*/ 5825944 w 11299293"/>
                <a:gd name="connsiteY10" fmla="*/ 614677 h 770237"/>
                <a:gd name="connsiteX11" fmla="*/ 7050725 w 11299293"/>
                <a:gd name="connsiteY11" fmla="*/ 9180 h 770237"/>
                <a:gd name="connsiteX12" fmla="*/ 7366894 w 11299293"/>
                <a:gd name="connsiteY12" fmla="*/ 48840 h 770237"/>
                <a:gd name="connsiteX13" fmla="*/ 8106054 w 11299293"/>
                <a:gd name="connsiteY13" fmla="*/ 303178 h 770237"/>
                <a:gd name="connsiteX14" fmla="*/ 8443964 w 11299293"/>
                <a:gd name="connsiteY14" fmla="*/ 232818 h 770237"/>
                <a:gd name="connsiteX15" fmla="*/ 8565166 w 11299293"/>
                <a:gd name="connsiteY15" fmla="*/ 272269 h 770237"/>
                <a:gd name="connsiteX16" fmla="*/ 8999696 w 11299293"/>
                <a:gd name="connsiteY16" fmla="*/ 394832 h 770237"/>
                <a:gd name="connsiteX17" fmla="*/ 10030846 w 11299293"/>
                <a:gd name="connsiteY17" fmla="*/ 80801 h 770237"/>
                <a:gd name="connsiteX18" fmla="*/ 10174576 w 11299293"/>
                <a:gd name="connsiteY18" fmla="*/ 102124 h 770237"/>
                <a:gd name="connsiteX19" fmla="*/ 10879486 w 11299293"/>
                <a:gd name="connsiteY19" fmla="*/ 352085 h 770237"/>
                <a:gd name="connsiteX20" fmla="*/ 11299294 w 11299293"/>
                <a:gd name="connsiteY20" fmla="*/ 352085 h 77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299293" h="770237">
                  <a:moveTo>
                    <a:pt x="0" y="353003"/>
                  </a:moveTo>
                  <a:lnTo>
                    <a:pt x="401406" y="353003"/>
                  </a:lnTo>
                  <a:cubicBezTo>
                    <a:pt x="473887" y="353003"/>
                    <a:pt x="558404" y="368167"/>
                    <a:pt x="618835" y="353003"/>
                  </a:cubicBezTo>
                  <a:cubicBezTo>
                    <a:pt x="756959" y="318352"/>
                    <a:pt x="1132079" y="146564"/>
                    <a:pt x="1230125" y="145080"/>
                  </a:cubicBezTo>
                  <a:cubicBezTo>
                    <a:pt x="1402839" y="142464"/>
                    <a:pt x="1704274" y="294749"/>
                    <a:pt x="1765202" y="380492"/>
                  </a:cubicBezTo>
                  <a:cubicBezTo>
                    <a:pt x="1830689" y="472632"/>
                    <a:pt x="2168076" y="535060"/>
                    <a:pt x="2317935" y="535790"/>
                  </a:cubicBezTo>
                  <a:cubicBezTo>
                    <a:pt x="2428083" y="536321"/>
                    <a:pt x="2686428" y="487136"/>
                    <a:pt x="2736800" y="435146"/>
                  </a:cubicBezTo>
                  <a:cubicBezTo>
                    <a:pt x="2787185" y="383157"/>
                    <a:pt x="3332387" y="117844"/>
                    <a:pt x="3471781" y="111585"/>
                  </a:cubicBezTo>
                  <a:cubicBezTo>
                    <a:pt x="3615852" y="105108"/>
                    <a:pt x="3948825" y="239955"/>
                    <a:pt x="4021122" y="298700"/>
                  </a:cubicBezTo>
                  <a:cubicBezTo>
                    <a:pt x="4195853" y="440686"/>
                    <a:pt x="4916598" y="794476"/>
                    <a:pt x="5334952" y="768923"/>
                  </a:cubicBezTo>
                  <a:cubicBezTo>
                    <a:pt x="5459258" y="761329"/>
                    <a:pt x="5772821" y="674812"/>
                    <a:pt x="5825944" y="614677"/>
                  </a:cubicBezTo>
                  <a:cubicBezTo>
                    <a:pt x="5948875" y="475511"/>
                    <a:pt x="6943275" y="35914"/>
                    <a:pt x="7050725" y="9180"/>
                  </a:cubicBezTo>
                  <a:cubicBezTo>
                    <a:pt x="7123035" y="-8808"/>
                    <a:pt x="7322730" y="-2743"/>
                    <a:pt x="7366894" y="48840"/>
                  </a:cubicBezTo>
                  <a:cubicBezTo>
                    <a:pt x="7398380" y="85625"/>
                    <a:pt x="7872136" y="399795"/>
                    <a:pt x="8106054" y="303178"/>
                  </a:cubicBezTo>
                  <a:cubicBezTo>
                    <a:pt x="8172902" y="275555"/>
                    <a:pt x="8363808" y="215291"/>
                    <a:pt x="8443964" y="232818"/>
                  </a:cubicBezTo>
                  <a:cubicBezTo>
                    <a:pt x="8475214" y="239653"/>
                    <a:pt x="8546175" y="257432"/>
                    <a:pt x="8565166" y="272269"/>
                  </a:cubicBezTo>
                  <a:cubicBezTo>
                    <a:pt x="8624353" y="318481"/>
                    <a:pt x="8876476" y="395442"/>
                    <a:pt x="8999696" y="394832"/>
                  </a:cubicBezTo>
                  <a:cubicBezTo>
                    <a:pt x="9210732" y="393794"/>
                    <a:pt x="9812004" y="76199"/>
                    <a:pt x="10030846" y="80801"/>
                  </a:cubicBezTo>
                  <a:cubicBezTo>
                    <a:pt x="10065869" y="81535"/>
                    <a:pt x="10147582" y="90251"/>
                    <a:pt x="10174576" y="102124"/>
                  </a:cubicBezTo>
                  <a:cubicBezTo>
                    <a:pt x="10244345" y="132805"/>
                    <a:pt x="10692037" y="310425"/>
                    <a:pt x="10879486" y="352085"/>
                  </a:cubicBezTo>
                  <a:cubicBezTo>
                    <a:pt x="11000204" y="378908"/>
                    <a:pt x="11199597" y="361024"/>
                    <a:pt x="11299294" y="352085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3" name="Vrije vorm 92">
              <a:extLst>
                <a:ext uri="{FF2B5EF4-FFF2-40B4-BE49-F238E27FC236}">
                  <a16:creationId xmlns:a16="http://schemas.microsoft.com/office/drawing/2014/main" id="{831D8CA6-2B06-7E42-930D-00681D10DFCE}"/>
                </a:ext>
              </a:extLst>
            </p:cNvPr>
            <p:cNvSpPr/>
            <p:nvPr/>
          </p:nvSpPr>
          <p:spPr>
            <a:xfrm>
              <a:off x="449420" y="4182707"/>
              <a:ext cx="11339777" cy="813028"/>
            </a:xfrm>
            <a:custGeom>
              <a:avLst/>
              <a:gdLst>
                <a:gd name="connsiteX0" fmla="*/ 0 w 11339777"/>
                <a:gd name="connsiteY0" fmla="*/ 372426 h 813028"/>
                <a:gd name="connsiteX1" fmla="*/ 404248 w 11339777"/>
                <a:gd name="connsiteY1" fmla="*/ 372426 h 813028"/>
                <a:gd name="connsiteX2" fmla="*/ 625423 w 11339777"/>
                <a:gd name="connsiteY2" fmla="*/ 372426 h 813028"/>
                <a:gd name="connsiteX3" fmla="*/ 1238481 w 11339777"/>
                <a:gd name="connsiteY3" fmla="*/ 153142 h 813028"/>
                <a:gd name="connsiteX4" fmla="*/ 1770075 w 11339777"/>
                <a:gd name="connsiteY4" fmla="*/ 401628 h 813028"/>
                <a:gd name="connsiteX5" fmla="*/ 2327430 w 11339777"/>
                <a:gd name="connsiteY5" fmla="*/ 565553 h 813028"/>
                <a:gd name="connsiteX6" fmla="*/ 2751259 w 11339777"/>
                <a:gd name="connsiteY6" fmla="*/ 459320 h 813028"/>
                <a:gd name="connsiteX7" fmla="*/ 3482888 w 11339777"/>
                <a:gd name="connsiteY7" fmla="*/ 117781 h 813028"/>
                <a:gd name="connsiteX8" fmla="*/ 4034350 w 11339777"/>
                <a:gd name="connsiteY8" fmla="*/ 315295 h 813028"/>
                <a:gd name="connsiteX9" fmla="*/ 5350118 w 11339777"/>
                <a:gd name="connsiteY9" fmla="*/ 811641 h 813028"/>
                <a:gd name="connsiteX10" fmla="*/ 5844385 w 11339777"/>
                <a:gd name="connsiteY10" fmla="*/ 648828 h 813028"/>
                <a:gd name="connsiteX11" fmla="*/ 7057654 w 11339777"/>
                <a:gd name="connsiteY11" fmla="*/ 9692 h 813028"/>
                <a:gd name="connsiteX12" fmla="*/ 7378577 w 11339777"/>
                <a:gd name="connsiteY12" fmla="*/ 51555 h 813028"/>
                <a:gd name="connsiteX13" fmla="*/ 8116295 w 11339777"/>
                <a:gd name="connsiteY13" fmla="*/ 320020 h 813028"/>
                <a:gd name="connsiteX14" fmla="*/ 8458751 w 11339777"/>
                <a:gd name="connsiteY14" fmla="*/ 245754 h 813028"/>
                <a:gd name="connsiteX15" fmla="*/ 8580778 w 11339777"/>
                <a:gd name="connsiteY15" fmla="*/ 287394 h 813028"/>
                <a:gd name="connsiteX16" fmla="*/ 9019119 w 11339777"/>
                <a:gd name="connsiteY16" fmla="*/ 416772 h 813028"/>
                <a:gd name="connsiteX17" fmla="*/ 10057932 w 11339777"/>
                <a:gd name="connsiteY17" fmla="*/ 85289 h 813028"/>
                <a:gd name="connsiteX18" fmla="*/ 10204307 w 11339777"/>
                <a:gd name="connsiteY18" fmla="*/ 107799 h 813028"/>
                <a:gd name="connsiteX19" fmla="*/ 10911587 w 11339777"/>
                <a:gd name="connsiteY19" fmla="*/ 371503 h 813028"/>
                <a:gd name="connsiteX20" fmla="*/ 11339778 w 11339777"/>
                <a:gd name="connsiteY20" fmla="*/ 371503 h 81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39777" h="813028">
                  <a:moveTo>
                    <a:pt x="0" y="372426"/>
                  </a:moveTo>
                  <a:lnTo>
                    <a:pt x="404248" y="372426"/>
                  </a:lnTo>
                  <a:cubicBezTo>
                    <a:pt x="477973" y="372426"/>
                    <a:pt x="564848" y="388350"/>
                    <a:pt x="625423" y="372426"/>
                  </a:cubicBezTo>
                  <a:cubicBezTo>
                    <a:pt x="764464" y="335879"/>
                    <a:pt x="1134986" y="154710"/>
                    <a:pt x="1238481" y="153142"/>
                  </a:cubicBezTo>
                  <a:cubicBezTo>
                    <a:pt x="1420783" y="150377"/>
                    <a:pt x="1705754" y="311125"/>
                    <a:pt x="1770075" y="401628"/>
                  </a:cubicBezTo>
                  <a:cubicBezTo>
                    <a:pt x="1839202" y="498896"/>
                    <a:pt x="2169241" y="564788"/>
                    <a:pt x="2327430" y="565553"/>
                  </a:cubicBezTo>
                  <a:cubicBezTo>
                    <a:pt x="2443695" y="566123"/>
                    <a:pt x="2698084" y="514199"/>
                    <a:pt x="2751259" y="459320"/>
                  </a:cubicBezTo>
                  <a:cubicBezTo>
                    <a:pt x="2804448" y="404442"/>
                    <a:pt x="3335740" y="124392"/>
                    <a:pt x="3482888" y="117781"/>
                  </a:cubicBezTo>
                  <a:cubicBezTo>
                    <a:pt x="3634974" y="110951"/>
                    <a:pt x="3958045" y="253289"/>
                    <a:pt x="4034350" y="315295"/>
                  </a:cubicBezTo>
                  <a:cubicBezTo>
                    <a:pt x="4218800" y="465167"/>
                    <a:pt x="4908516" y="838614"/>
                    <a:pt x="5350118" y="811641"/>
                  </a:cubicBezTo>
                  <a:cubicBezTo>
                    <a:pt x="5481327" y="803625"/>
                    <a:pt x="5788315" y="712303"/>
                    <a:pt x="5844385" y="648828"/>
                  </a:cubicBezTo>
                  <a:cubicBezTo>
                    <a:pt x="5974139" y="501933"/>
                    <a:pt x="6944244" y="37910"/>
                    <a:pt x="7057654" y="9692"/>
                  </a:cubicBezTo>
                  <a:cubicBezTo>
                    <a:pt x="7133971" y="-9299"/>
                    <a:pt x="7331950" y="-2896"/>
                    <a:pt x="7378577" y="51555"/>
                  </a:cubicBezTo>
                  <a:cubicBezTo>
                    <a:pt x="7411818" y="90381"/>
                    <a:pt x="7869385" y="422008"/>
                    <a:pt x="8116295" y="320020"/>
                  </a:cubicBezTo>
                  <a:cubicBezTo>
                    <a:pt x="8186877" y="290864"/>
                    <a:pt x="8374142" y="227249"/>
                    <a:pt x="8458751" y="245754"/>
                  </a:cubicBezTo>
                  <a:cubicBezTo>
                    <a:pt x="8491743" y="252966"/>
                    <a:pt x="8560726" y="271734"/>
                    <a:pt x="8580778" y="287394"/>
                  </a:cubicBezTo>
                  <a:cubicBezTo>
                    <a:pt x="8643226" y="336172"/>
                    <a:pt x="8889063" y="417412"/>
                    <a:pt x="9019119" y="416772"/>
                  </a:cubicBezTo>
                  <a:cubicBezTo>
                    <a:pt x="9241890" y="415675"/>
                    <a:pt x="9826921" y="80434"/>
                    <a:pt x="10057932" y="85289"/>
                  </a:cubicBezTo>
                  <a:cubicBezTo>
                    <a:pt x="10094918" y="86068"/>
                    <a:pt x="10175807" y="95265"/>
                    <a:pt x="10204307" y="107799"/>
                  </a:cubicBezTo>
                  <a:cubicBezTo>
                    <a:pt x="10277953" y="140182"/>
                    <a:pt x="10722345" y="327555"/>
                    <a:pt x="10911587" y="371503"/>
                  </a:cubicBezTo>
                  <a:cubicBezTo>
                    <a:pt x="11033287" y="399766"/>
                    <a:pt x="11237619" y="380924"/>
                    <a:pt x="11339778" y="371503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4" name="Vrije vorm 93">
              <a:extLst>
                <a:ext uri="{FF2B5EF4-FFF2-40B4-BE49-F238E27FC236}">
                  <a16:creationId xmlns:a16="http://schemas.microsoft.com/office/drawing/2014/main" id="{39E3B713-8A22-654F-8B3D-025708C72218}"/>
                </a:ext>
              </a:extLst>
            </p:cNvPr>
            <p:cNvSpPr/>
            <p:nvPr/>
          </p:nvSpPr>
          <p:spPr>
            <a:xfrm>
              <a:off x="427824" y="4163292"/>
              <a:ext cx="11380248" cy="855811"/>
            </a:xfrm>
            <a:custGeom>
              <a:avLst/>
              <a:gdLst>
                <a:gd name="connsiteX0" fmla="*/ 0 w 11380248"/>
                <a:gd name="connsiteY0" fmla="*/ 391842 h 855811"/>
                <a:gd name="connsiteX1" fmla="*/ 407104 w 11380248"/>
                <a:gd name="connsiteY1" fmla="*/ 391842 h 855811"/>
                <a:gd name="connsiteX2" fmla="*/ 632024 w 11380248"/>
                <a:gd name="connsiteY2" fmla="*/ 391842 h 855811"/>
                <a:gd name="connsiteX3" fmla="*/ 1246824 w 11380248"/>
                <a:gd name="connsiteY3" fmla="*/ 161195 h 855811"/>
                <a:gd name="connsiteX4" fmla="*/ 1774947 w 11380248"/>
                <a:gd name="connsiteY4" fmla="*/ 422766 h 855811"/>
                <a:gd name="connsiteX5" fmla="*/ 2336913 w 11380248"/>
                <a:gd name="connsiteY5" fmla="*/ 595322 h 855811"/>
                <a:gd name="connsiteX6" fmla="*/ 2765719 w 11380248"/>
                <a:gd name="connsiteY6" fmla="*/ 483496 h 855811"/>
                <a:gd name="connsiteX7" fmla="*/ 3493994 w 11380248"/>
                <a:gd name="connsiteY7" fmla="*/ 123978 h 855811"/>
                <a:gd name="connsiteX8" fmla="*/ 4047591 w 11380248"/>
                <a:gd name="connsiteY8" fmla="*/ 331886 h 855811"/>
                <a:gd name="connsiteX9" fmla="*/ 5365272 w 11380248"/>
                <a:gd name="connsiteY9" fmla="*/ 854351 h 855811"/>
                <a:gd name="connsiteX10" fmla="*/ 5862839 w 11380248"/>
                <a:gd name="connsiteY10" fmla="*/ 682976 h 855811"/>
                <a:gd name="connsiteX11" fmla="*/ 7064569 w 11380248"/>
                <a:gd name="connsiteY11" fmla="*/ 10201 h 855811"/>
                <a:gd name="connsiteX12" fmla="*/ 7390246 w 11380248"/>
                <a:gd name="connsiteY12" fmla="*/ 54263 h 855811"/>
                <a:gd name="connsiteX13" fmla="*/ 8126551 w 11380248"/>
                <a:gd name="connsiteY13" fmla="*/ 336859 h 855811"/>
                <a:gd name="connsiteX14" fmla="*/ 8473550 w 11380248"/>
                <a:gd name="connsiteY14" fmla="*/ 258687 h 855811"/>
                <a:gd name="connsiteX15" fmla="*/ 8596377 w 11380248"/>
                <a:gd name="connsiteY15" fmla="*/ 302516 h 855811"/>
                <a:gd name="connsiteX16" fmla="*/ 9038542 w 11380248"/>
                <a:gd name="connsiteY16" fmla="*/ 438704 h 855811"/>
                <a:gd name="connsiteX17" fmla="*/ 10085029 w 11380248"/>
                <a:gd name="connsiteY17" fmla="*/ 89773 h 855811"/>
                <a:gd name="connsiteX18" fmla="*/ 10234025 w 11380248"/>
                <a:gd name="connsiteY18" fmla="*/ 113470 h 855811"/>
                <a:gd name="connsiteX19" fmla="*/ 10943676 w 11380248"/>
                <a:gd name="connsiteY19" fmla="*/ 390924 h 855811"/>
                <a:gd name="connsiteX20" fmla="*/ 11380249 w 11380248"/>
                <a:gd name="connsiteY20" fmla="*/ 390924 h 855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80248" h="855811">
                  <a:moveTo>
                    <a:pt x="0" y="391842"/>
                  </a:moveTo>
                  <a:lnTo>
                    <a:pt x="407104" y="391842"/>
                  </a:lnTo>
                  <a:cubicBezTo>
                    <a:pt x="482073" y="391842"/>
                    <a:pt x="571318" y="408520"/>
                    <a:pt x="632024" y="391842"/>
                  </a:cubicBezTo>
                  <a:cubicBezTo>
                    <a:pt x="771981" y="353403"/>
                    <a:pt x="1137881" y="162848"/>
                    <a:pt x="1246824" y="161195"/>
                  </a:cubicBezTo>
                  <a:cubicBezTo>
                    <a:pt x="1438739" y="158292"/>
                    <a:pt x="1707247" y="327498"/>
                    <a:pt x="1774947" y="422766"/>
                  </a:cubicBezTo>
                  <a:cubicBezTo>
                    <a:pt x="1847716" y="525146"/>
                    <a:pt x="2170394" y="594513"/>
                    <a:pt x="2336913" y="595322"/>
                  </a:cubicBezTo>
                  <a:cubicBezTo>
                    <a:pt x="2459294" y="595913"/>
                    <a:pt x="2709754" y="541258"/>
                    <a:pt x="2765719" y="483496"/>
                  </a:cubicBezTo>
                  <a:cubicBezTo>
                    <a:pt x="2821697" y="425729"/>
                    <a:pt x="3339106" y="130937"/>
                    <a:pt x="3493994" y="123978"/>
                  </a:cubicBezTo>
                  <a:cubicBezTo>
                    <a:pt x="3654083" y="116786"/>
                    <a:pt x="3967265" y="266619"/>
                    <a:pt x="4047591" y="331886"/>
                  </a:cubicBezTo>
                  <a:cubicBezTo>
                    <a:pt x="4241733" y="489646"/>
                    <a:pt x="4900436" y="882748"/>
                    <a:pt x="5365272" y="854351"/>
                  </a:cubicBezTo>
                  <a:cubicBezTo>
                    <a:pt x="5503396" y="845918"/>
                    <a:pt x="5803809" y="749786"/>
                    <a:pt x="5862839" y="682976"/>
                  </a:cubicBezTo>
                  <a:cubicBezTo>
                    <a:pt x="5999418" y="528348"/>
                    <a:pt x="6945174" y="39903"/>
                    <a:pt x="7064569" y="10201"/>
                  </a:cubicBezTo>
                  <a:cubicBezTo>
                    <a:pt x="7144895" y="-9788"/>
                    <a:pt x="7341184" y="-3047"/>
                    <a:pt x="7390246" y="54263"/>
                  </a:cubicBezTo>
                  <a:cubicBezTo>
                    <a:pt x="7425242" y="95134"/>
                    <a:pt x="7866648" y="444218"/>
                    <a:pt x="8126551" y="336859"/>
                  </a:cubicBezTo>
                  <a:cubicBezTo>
                    <a:pt x="8200825" y="306169"/>
                    <a:pt x="8384476" y="239209"/>
                    <a:pt x="8473550" y="258687"/>
                  </a:cubicBezTo>
                  <a:cubicBezTo>
                    <a:pt x="8508258" y="266276"/>
                    <a:pt x="8575264" y="286032"/>
                    <a:pt x="8596377" y="302516"/>
                  </a:cubicBezTo>
                  <a:cubicBezTo>
                    <a:pt x="8662112" y="353865"/>
                    <a:pt x="8901636" y="439374"/>
                    <a:pt x="9038542" y="438704"/>
                  </a:cubicBezTo>
                  <a:cubicBezTo>
                    <a:pt x="9273049" y="437552"/>
                    <a:pt x="9841852" y="84661"/>
                    <a:pt x="10085029" y="89773"/>
                  </a:cubicBezTo>
                  <a:cubicBezTo>
                    <a:pt x="10123942" y="90592"/>
                    <a:pt x="10204032" y="100276"/>
                    <a:pt x="10234025" y="113470"/>
                  </a:cubicBezTo>
                  <a:cubicBezTo>
                    <a:pt x="10311548" y="147555"/>
                    <a:pt x="10752639" y="344682"/>
                    <a:pt x="10943676" y="390924"/>
                  </a:cubicBezTo>
                  <a:cubicBezTo>
                    <a:pt x="11066319" y="420611"/>
                    <a:pt x="11275614" y="400816"/>
                    <a:pt x="11380249" y="390924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5" name="Vrije vorm 94">
              <a:extLst>
                <a:ext uri="{FF2B5EF4-FFF2-40B4-BE49-F238E27FC236}">
                  <a16:creationId xmlns:a16="http://schemas.microsoft.com/office/drawing/2014/main" id="{746CB8AC-E75C-0147-9FA6-414A9794497C}"/>
                </a:ext>
              </a:extLst>
            </p:cNvPr>
            <p:cNvSpPr/>
            <p:nvPr/>
          </p:nvSpPr>
          <p:spPr>
            <a:xfrm>
              <a:off x="406227" y="4143867"/>
              <a:ext cx="11420745" cy="898608"/>
            </a:xfrm>
            <a:custGeom>
              <a:avLst/>
              <a:gdLst>
                <a:gd name="connsiteX0" fmla="*/ 0 w 11420745"/>
                <a:gd name="connsiteY0" fmla="*/ 411267 h 898608"/>
                <a:gd name="connsiteX1" fmla="*/ 409946 w 11420745"/>
                <a:gd name="connsiteY1" fmla="*/ 411267 h 898608"/>
                <a:gd name="connsiteX2" fmla="*/ 638612 w 11420745"/>
                <a:gd name="connsiteY2" fmla="*/ 411267 h 898608"/>
                <a:gd name="connsiteX3" fmla="*/ 1255167 w 11420745"/>
                <a:gd name="connsiteY3" fmla="*/ 169259 h 898608"/>
                <a:gd name="connsiteX4" fmla="*/ 1779819 w 11420745"/>
                <a:gd name="connsiteY4" fmla="*/ 443903 h 898608"/>
                <a:gd name="connsiteX5" fmla="*/ 2346395 w 11420745"/>
                <a:gd name="connsiteY5" fmla="*/ 625087 h 898608"/>
                <a:gd name="connsiteX6" fmla="*/ 2780178 w 11420745"/>
                <a:gd name="connsiteY6" fmla="*/ 507671 h 898608"/>
                <a:gd name="connsiteX7" fmla="*/ 3505101 w 11420745"/>
                <a:gd name="connsiteY7" fmla="*/ 130180 h 898608"/>
                <a:gd name="connsiteX8" fmla="*/ 4060820 w 11420745"/>
                <a:gd name="connsiteY8" fmla="*/ 348482 h 898608"/>
                <a:gd name="connsiteX9" fmla="*/ 5380439 w 11420745"/>
                <a:gd name="connsiteY9" fmla="*/ 897075 h 898608"/>
                <a:gd name="connsiteX10" fmla="*/ 5881267 w 11420745"/>
                <a:gd name="connsiteY10" fmla="*/ 717123 h 898608"/>
                <a:gd name="connsiteX11" fmla="*/ 7071458 w 11420745"/>
                <a:gd name="connsiteY11" fmla="*/ 10709 h 898608"/>
                <a:gd name="connsiteX12" fmla="*/ 7401916 w 11420745"/>
                <a:gd name="connsiteY12" fmla="*/ 56981 h 898608"/>
                <a:gd name="connsiteX13" fmla="*/ 8136780 w 11420745"/>
                <a:gd name="connsiteY13" fmla="*/ 353703 h 898608"/>
                <a:gd name="connsiteX14" fmla="*/ 8488325 w 11420745"/>
                <a:gd name="connsiteY14" fmla="*/ 271619 h 898608"/>
                <a:gd name="connsiteX15" fmla="*/ 8611963 w 11420745"/>
                <a:gd name="connsiteY15" fmla="*/ 317642 h 898608"/>
                <a:gd name="connsiteX16" fmla="*/ 9057978 w 11420745"/>
                <a:gd name="connsiteY16" fmla="*/ 460636 h 898608"/>
                <a:gd name="connsiteX17" fmla="*/ 10112115 w 11420745"/>
                <a:gd name="connsiteY17" fmla="*/ 94268 h 898608"/>
                <a:gd name="connsiteX18" fmla="*/ 10263742 w 11420745"/>
                <a:gd name="connsiteY18" fmla="*/ 119146 h 898608"/>
                <a:gd name="connsiteX19" fmla="*/ 10975777 w 11420745"/>
                <a:gd name="connsiteY19" fmla="*/ 410344 h 898608"/>
                <a:gd name="connsiteX20" fmla="*/ 11420745 w 11420745"/>
                <a:gd name="connsiteY20" fmla="*/ 410344 h 898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20745" h="898608">
                  <a:moveTo>
                    <a:pt x="0" y="411267"/>
                  </a:moveTo>
                  <a:lnTo>
                    <a:pt x="409946" y="411267"/>
                  </a:lnTo>
                  <a:cubicBezTo>
                    <a:pt x="486172" y="411267"/>
                    <a:pt x="577788" y="428680"/>
                    <a:pt x="638612" y="411267"/>
                  </a:cubicBezTo>
                  <a:cubicBezTo>
                    <a:pt x="779486" y="370932"/>
                    <a:pt x="1140775" y="170991"/>
                    <a:pt x="1255167" y="169259"/>
                  </a:cubicBezTo>
                  <a:cubicBezTo>
                    <a:pt x="1456669" y="166211"/>
                    <a:pt x="1708727" y="343875"/>
                    <a:pt x="1779819" y="443903"/>
                  </a:cubicBezTo>
                  <a:cubicBezTo>
                    <a:pt x="1856229" y="551411"/>
                    <a:pt x="2171559" y="624238"/>
                    <a:pt x="2346395" y="625087"/>
                  </a:cubicBezTo>
                  <a:cubicBezTo>
                    <a:pt x="2474893" y="625707"/>
                    <a:pt x="2721411" y="568322"/>
                    <a:pt x="2780178" y="507671"/>
                  </a:cubicBezTo>
                  <a:cubicBezTo>
                    <a:pt x="2838946" y="447015"/>
                    <a:pt x="3342472" y="137486"/>
                    <a:pt x="3505101" y="130180"/>
                  </a:cubicBezTo>
                  <a:cubicBezTo>
                    <a:pt x="3673192" y="122630"/>
                    <a:pt x="3976473" y="279948"/>
                    <a:pt x="4060820" y="348482"/>
                  </a:cubicBezTo>
                  <a:cubicBezTo>
                    <a:pt x="4264679" y="514129"/>
                    <a:pt x="4892355" y="926887"/>
                    <a:pt x="5380439" y="897075"/>
                  </a:cubicBezTo>
                  <a:cubicBezTo>
                    <a:pt x="5525465" y="888215"/>
                    <a:pt x="5819303" y="787279"/>
                    <a:pt x="5881267" y="717123"/>
                  </a:cubicBezTo>
                  <a:cubicBezTo>
                    <a:pt x="6024695" y="554762"/>
                    <a:pt x="6946117" y="41901"/>
                    <a:pt x="7071458" y="10709"/>
                  </a:cubicBezTo>
                  <a:cubicBezTo>
                    <a:pt x="7155831" y="-10277"/>
                    <a:pt x="7350392" y="-3199"/>
                    <a:pt x="7401916" y="56981"/>
                  </a:cubicBezTo>
                  <a:cubicBezTo>
                    <a:pt x="7438667" y="99892"/>
                    <a:pt x="7863885" y="466428"/>
                    <a:pt x="8136780" y="353703"/>
                  </a:cubicBezTo>
                  <a:cubicBezTo>
                    <a:pt x="8214800" y="321479"/>
                    <a:pt x="8394810" y="251169"/>
                    <a:pt x="8488325" y="271619"/>
                  </a:cubicBezTo>
                  <a:cubicBezTo>
                    <a:pt x="8524774" y="279591"/>
                    <a:pt x="8589802" y="300339"/>
                    <a:pt x="8611963" y="317642"/>
                  </a:cubicBezTo>
                  <a:cubicBezTo>
                    <a:pt x="8680999" y="371558"/>
                    <a:pt x="8914223" y="461345"/>
                    <a:pt x="9057978" y="460636"/>
                  </a:cubicBezTo>
                  <a:cubicBezTo>
                    <a:pt x="9304195" y="459429"/>
                    <a:pt x="9856796" y="88897"/>
                    <a:pt x="10112115" y="94268"/>
                  </a:cubicBezTo>
                  <a:cubicBezTo>
                    <a:pt x="10152992" y="95126"/>
                    <a:pt x="10232257" y="105292"/>
                    <a:pt x="10263742" y="119146"/>
                  </a:cubicBezTo>
                  <a:cubicBezTo>
                    <a:pt x="10345143" y="154939"/>
                    <a:pt x="10782946" y="361814"/>
                    <a:pt x="10975777" y="410344"/>
                  </a:cubicBezTo>
                  <a:cubicBezTo>
                    <a:pt x="11099338" y="441441"/>
                    <a:pt x="11313609" y="420713"/>
                    <a:pt x="11420745" y="410344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6" name="Vrije vorm 95">
              <a:extLst>
                <a:ext uri="{FF2B5EF4-FFF2-40B4-BE49-F238E27FC236}">
                  <a16:creationId xmlns:a16="http://schemas.microsoft.com/office/drawing/2014/main" id="{FDB76023-097C-914E-85E6-52654DB1C8DC}"/>
                </a:ext>
              </a:extLst>
            </p:cNvPr>
            <p:cNvSpPr/>
            <p:nvPr/>
          </p:nvSpPr>
          <p:spPr>
            <a:xfrm>
              <a:off x="384623" y="4124448"/>
              <a:ext cx="11461228" cy="941400"/>
            </a:xfrm>
            <a:custGeom>
              <a:avLst/>
              <a:gdLst>
                <a:gd name="connsiteX0" fmla="*/ 0 w 11461228"/>
                <a:gd name="connsiteY0" fmla="*/ 430686 h 941400"/>
                <a:gd name="connsiteX1" fmla="*/ 412788 w 11461228"/>
                <a:gd name="connsiteY1" fmla="*/ 430686 h 941400"/>
                <a:gd name="connsiteX2" fmla="*/ 645213 w 11461228"/>
                <a:gd name="connsiteY2" fmla="*/ 430686 h 941400"/>
                <a:gd name="connsiteX3" fmla="*/ 1263523 w 11461228"/>
                <a:gd name="connsiteY3" fmla="*/ 177321 h 941400"/>
                <a:gd name="connsiteX4" fmla="*/ 1784704 w 11461228"/>
                <a:gd name="connsiteY4" fmla="*/ 465044 h 941400"/>
                <a:gd name="connsiteX5" fmla="*/ 2355891 w 11461228"/>
                <a:gd name="connsiteY5" fmla="*/ 654855 h 941400"/>
                <a:gd name="connsiteX6" fmla="*/ 2794638 w 11461228"/>
                <a:gd name="connsiteY6" fmla="*/ 531845 h 941400"/>
                <a:gd name="connsiteX7" fmla="*/ 3516207 w 11461228"/>
                <a:gd name="connsiteY7" fmla="*/ 136380 h 941400"/>
                <a:gd name="connsiteX8" fmla="*/ 4074061 w 11461228"/>
                <a:gd name="connsiteY8" fmla="*/ 365076 h 941400"/>
                <a:gd name="connsiteX9" fmla="*/ 5395605 w 11461228"/>
                <a:gd name="connsiteY9" fmla="*/ 939794 h 941400"/>
                <a:gd name="connsiteX10" fmla="*/ 5899721 w 11461228"/>
                <a:gd name="connsiteY10" fmla="*/ 751279 h 941400"/>
                <a:gd name="connsiteX11" fmla="*/ 7078387 w 11461228"/>
                <a:gd name="connsiteY11" fmla="*/ 11222 h 941400"/>
                <a:gd name="connsiteX12" fmla="*/ 7413612 w 11461228"/>
                <a:gd name="connsiteY12" fmla="*/ 59692 h 941400"/>
                <a:gd name="connsiteX13" fmla="*/ 8147048 w 11461228"/>
                <a:gd name="connsiteY13" fmla="*/ 370546 h 941400"/>
                <a:gd name="connsiteX14" fmla="*/ 8503111 w 11461228"/>
                <a:gd name="connsiteY14" fmla="*/ 284556 h 941400"/>
                <a:gd name="connsiteX15" fmla="*/ 8627562 w 11461228"/>
                <a:gd name="connsiteY15" fmla="*/ 332773 h 941400"/>
                <a:gd name="connsiteX16" fmla="*/ 9077415 w 11461228"/>
                <a:gd name="connsiteY16" fmla="*/ 482576 h 941400"/>
                <a:gd name="connsiteX17" fmla="*/ 10139213 w 11461228"/>
                <a:gd name="connsiteY17" fmla="*/ 98756 h 941400"/>
                <a:gd name="connsiteX18" fmla="*/ 10293460 w 11461228"/>
                <a:gd name="connsiteY18" fmla="*/ 124820 h 941400"/>
                <a:gd name="connsiteX19" fmla="*/ 11007879 w 11461228"/>
                <a:gd name="connsiteY19" fmla="*/ 429768 h 941400"/>
                <a:gd name="connsiteX20" fmla="*/ 11461229 w 11461228"/>
                <a:gd name="connsiteY20" fmla="*/ 429768 h 9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461228" h="941400">
                  <a:moveTo>
                    <a:pt x="0" y="430686"/>
                  </a:moveTo>
                  <a:lnTo>
                    <a:pt x="412788" y="430686"/>
                  </a:lnTo>
                  <a:cubicBezTo>
                    <a:pt x="490258" y="430686"/>
                    <a:pt x="584297" y="448828"/>
                    <a:pt x="645213" y="430686"/>
                  </a:cubicBezTo>
                  <a:cubicBezTo>
                    <a:pt x="787004" y="388460"/>
                    <a:pt x="1143683" y="179137"/>
                    <a:pt x="1263523" y="177321"/>
                  </a:cubicBezTo>
                  <a:cubicBezTo>
                    <a:pt x="1474626" y="174124"/>
                    <a:pt x="1710220" y="360252"/>
                    <a:pt x="1784704" y="465044"/>
                  </a:cubicBezTo>
                  <a:cubicBezTo>
                    <a:pt x="1864729" y="577665"/>
                    <a:pt x="2172725" y="653966"/>
                    <a:pt x="2355891" y="654855"/>
                  </a:cubicBezTo>
                  <a:cubicBezTo>
                    <a:pt x="2490505" y="655510"/>
                    <a:pt x="2733067" y="595385"/>
                    <a:pt x="2794638" y="531845"/>
                  </a:cubicBezTo>
                  <a:cubicBezTo>
                    <a:pt x="2856221" y="468305"/>
                    <a:pt x="3345825" y="144034"/>
                    <a:pt x="3516207" y="136380"/>
                  </a:cubicBezTo>
                  <a:cubicBezTo>
                    <a:pt x="3692301" y="128468"/>
                    <a:pt x="3985694" y="293282"/>
                    <a:pt x="4074061" y="365076"/>
                  </a:cubicBezTo>
                  <a:cubicBezTo>
                    <a:pt x="4287626" y="538616"/>
                    <a:pt x="4884274" y="971025"/>
                    <a:pt x="5395605" y="939794"/>
                  </a:cubicBezTo>
                  <a:cubicBezTo>
                    <a:pt x="5547534" y="930512"/>
                    <a:pt x="5834810" y="824771"/>
                    <a:pt x="5899721" y="751279"/>
                  </a:cubicBezTo>
                  <a:cubicBezTo>
                    <a:pt x="6049973" y="581184"/>
                    <a:pt x="6947060" y="43898"/>
                    <a:pt x="7078387" y="11222"/>
                  </a:cubicBezTo>
                  <a:cubicBezTo>
                    <a:pt x="7166767" y="-10767"/>
                    <a:pt x="7359625" y="-3352"/>
                    <a:pt x="7413612" y="59692"/>
                  </a:cubicBezTo>
                  <a:cubicBezTo>
                    <a:pt x="7452092" y="104653"/>
                    <a:pt x="7861147" y="488642"/>
                    <a:pt x="8147048" y="370546"/>
                  </a:cubicBezTo>
                  <a:cubicBezTo>
                    <a:pt x="8228775" y="336788"/>
                    <a:pt x="8405143" y="263133"/>
                    <a:pt x="8503111" y="284556"/>
                  </a:cubicBezTo>
                  <a:cubicBezTo>
                    <a:pt x="8541303" y="292905"/>
                    <a:pt x="8604353" y="314640"/>
                    <a:pt x="8627562" y="332773"/>
                  </a:cubicBezTo>
                  <a:cubicBezTo>
                    <a:pt x="8699872" y="389249"/>
                    <a:pt x="8926809" y="483316"/>
                    <a:pt x="9077415" y="482576"/>
                  </a:cubicBezTo>
                  <a:cubicBezTo>
                    <a:pt x="9335353" y="481310"/>
                    <a:pt x="9871727" y="93132"/>
                    <a:pt x="10139213" y="98756"/>
                  </a:cubicBezTo>
                  <a:cubicBezTo>
                    <a:pt x="10182028" y="99654"/>
                    <a:pt x="10260468" y="110306"/>
                    <a:pt x="10293460" y="124820"/>
                  </a:cubicBezTo>
                  <a:cubicBezTo>
                    <a:pt x="10378737" y="162316"/>
                    <a:pt x="10813253" y="378940"/>
                    <a:pt x="11007879" y="429768"/>
                  </a:cubicBezTo>
                  <a:cubicBezTo>
                    <a:pt x="11132317" y="462260"/>
                    <a:pt x="11351592" y="440598"/>
                    <a:pt x="11461229" y="429768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7" name="Vrije vorm 96">
              <a:extLst>
                <a:ext uri="{FF2B5EF4-FFF2-40B4-BE49-F238E27FC236}">
                  <a16:creationId xmlns:a16="http://schemas.microsoft.com/office/drawing/2014/main" id="{EDB45B56-CA49-A940-9EF1-412682AFE0B4}"/>
                </a:ext>
              </a:extLst>
            </p:cNvPr>
            <p:cNvSpPr/>
            <p:nvPr/>
          </p:nvSpPr>
          <p:spPr>
            <a:xfrm>
              <a:off x="363027" y="4105024"/>
              <a:ext cx="11501699" cy="984191"/>
            </a:xfrm>
            <a:custGeom>
              <a:avLst/>
              <a:gdLst>
                <a:gd name="connsiteX0" fmla="*/ 0 w 11501699"/>
                <a:gd name="connsiteY0" fmla="*/ 450109 h 984191"/>
                <a:gd name="connsiteX1" fmla="*/ 415630 w 11501699"/>
                <a:gd name="connsiteY1" fmla="*/ 450109 h 984191"/>
                <a:gd name="connsiteX2" fmla="*/ 651801 w 11501699"/>
                <a:gd name="connsiteY2" fmla="*/ 450109 h 984191"/>
                <a:gd name="connsiteX3" fmla="*/ 1271866 w 11501699"/>
                <a:gd name="connsiteY3" fmla="*/ 185382 h 984191"/>
                <a:gd name="connsiteX4" fmla="*/ 1789563 w 11501699"/>
                <a:gd name="connsiteY4" fmla="*/ 486185 h 984191"/>
                <a:gd name="connsiteX5" fmla="*/ 2365387 w 11501699"/>
                <a:gd name="connsiteY5" fmla="*/ 684623 h 984191"/>
                <a:gd name="connsiteX6" fmla="*/ 2809097 w 11501699"/>
                <a:gd name="connsiteY6" fmla="*/ 556019 h 984191"/>
                <a:gd name="connsiteX7" fmla="*/ 3527314 w 11501699"/>
                <a:gd name="connsiteY7" fmla="*/ 142581 h 984191"/>
                <a:gd name="connsiteX8" fmla="*/ 4087289 w 11501699"/>
                <a:gd name="connsiteY8" fmla="*/ 381670 h 984191"/>
                <a:gd name="connsiteX9" fmla="*/ 5410759 w 11501699"/>
                <a:gd name="connsiteY9" fmla="*/ 982512 h 984191"/>
                <a:gd name="connsiteX10" fmla="*/ 5918162 w 11501699"/>
                <a:gd name="connsiteY10" fmla="*/ 785425 h 984191"/>
                <a:gd name="connsiteX11" fmla="*/ 7085302 w 11501699"/>
                <a:gd name="connsiteY11" fmla="*/ 11734 h 984191"/>
                <a:gd name="connsiteX12" fmla="*/ 7425281 w 11501699"/>
                <a:gd name="connsiteY12" fmla="*/ 62408 h 984191"/>
                <a:gd name="connsiteX13" fmla="*/ 8157277 w 11501699"/>
                <a:gd name="connsiteY13" fmla="*/ 387389 h 984191"/>
                <a:gd name="connsiteX14" fmla="*/ 8517885 w 11501699"/>
                <a:gd name="connsiteY14" fmla="*/ 297492 h 984191"/>
                <a:gd name="connsiteX15" fmla="*/ 8643160 w 11501699"/>
                <a:gd name="connsiteY15" fmla="*/ 347898 h 984191"/>
                <a:gd name="connsiteX16" fmla="*/ 9096838 w 11501699"/>
                <a:gd name="connsiteY16" fmla="*/ 504511 h 984191"/>
                <a:gd name="connsiteX17" fmla="*/ 10166298 w 11501699"/>
                <a:gd name="connsiteY17" fmla="*/ 103244 h 984191"/>
                <a:gd name="connsiteX18" fmla="*/ 10323191 w 11501699"/>
                <a:gd name="connsiteY18" fmla="*/ 130494 h 984191"/>
                <a:gd name="connsiteX19" fmla="*/ 11039981 w 11501699"/>
                <a:gd name="connsiteY19" fmla="*/ 449186 h 984191"/>
                <a:gd name="connsiteX20" fmla="*/ 11501700 w 11501699"/>
                <a:gd name="connsiteY20" fmla="*/ 449186 h 98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501699" h="984191">
                  <a:moveTo>
                    <a:pt x="0" y="450109"/>
                  </a:moveTo>
                  <a:lnTo>
                    <a:pt x="415630" y="450109"/>
                  </a:lnTo>
                  <a:cubicBezTo>
                    <a:pt x="494358" y="450109"/>
                    <a:pt x="590793" y="468966"/>
                    <a:pt x="651801" y="450109"/>
                  </a:cubicBezTo>
                  <a:cubicBezTo>
                    <a:pt x="794509" y="405987"/>
                    <a:pt x="1146577" y="187279"/>
                    <a:pt x="1271866" y="185382"/>
                  </a:cubicBezTo>
                  <a:cubicBezTo>
                    <a:pt x="1492556" y="182037"/>
                    <a:pt x="1711700" y="376622"/>
                    <a:pt x="1789563" y="486185"/>
                  </a:cubicBezTo>
                  <a:cubicBezTo>
                    <a:pt x="1873242" y="603918"/>
                    <a:pt x="2173878" y="683694"/>
                    <a:pt x="2365387" y="684623"/>
                  </a:cubicBezTo>
                  <a:cubicBezTo>
                    <a:pt x="2506117" y="685303"/>
                    <a:pt x="2744724" y="622453"/>
                    <a:pt x="2809097" y="556019"/>
                  </a:cubicBezTo>
                  <a:cubicBezTo>
                    <a:pt x="2873470" y="489590"/>
                    <a:pt x="3349191" y="150582"/>
                    <a:pt x="3527314" y="142581"/>
                  </a:cubicBezTo>
                  <a:cubicBezTo>
                    <a:pt x="3711410" y="134311"/>
                    <a:pt x="3994914" y="306610"/>
                    <a:pt x="4087289" y="381670"/>
                  </a:cubicBezTo>
                  <a:cubicBezTo>
                    <a:pt x="4310559" y="563097"/>
                    <a:pt x="4876192" y="1015163"/>
                    <a:pt x="5410759" y="982512"/>
                  </a:cubicBezTo>
                  <a:cubicBezTo>
                    <a:pt x="5569603" y="972808"/>
                    <a:pt x="5850291" y="862257"/>
                    <a:pt x="5918162" y="785425"/>
                  </a:cubicBezTo>
                  <a:cubicBezTo>
                    <a:pt x="6075238" y="607601"/>
                    <a:pt x="6948003" y="45894"/>
                    <a:pt x="7085302" y="11734"/>
                  </a:cubicBezTo>
                  <a:cubicBezTo>
                    <a:pt x="7177690" y="-11258"/>
                    <a:pt x="7368846" y="-3505"/>
                    <a:pt x="7425281" y="62408"/>
                  </a:cubicBezTo>
                  <a:cubicBezTo>
                    <a:pt x="7465517" y="109409"/>
                    <a:pt x="7858397" y="510855"/>
                    <a:pt x="8157277" y="387389"/>
                  </a:cubicBezTo>
                  <a:cubicBezTo>
                    <a:pt x="8242737" y="352097"/>
                    <a:pt x="8415464" y="275091"/>
                    <a:pt x="8517885" y="297492"/>
                  </a:cubicBezTo>
                  <a:cubicBezTo>
                    <a:pt x="8557818" y="306223"/>
                    <a:pt x="8618878" y="328942"/>
                    <a:pt x="8643160" y="347898"/>
                  </a:cubicBezTo>
                  <a:cubicBezTo>
                    <a:pt x="8718758" y="406945"/>
                    <a:pt x="8939382" y="505281"/>
                    <a:pt x="9096838" y="504511"/>
                  </a:cubicBezTo>
                  <a:cubicBezTo>
                    <a:pt x="9366499" y="503186"/>
                    <a:pt x="9886658" y="97367"/>
                    <a:pt x="10166298" y="103244"/>
                  </a:cubicBezTo>
                  <a:cubicBezTo>
                    <a:pt x="10211065" y="104187"/>
                    <a:pt x="10288693" y="115320"/>
                    <a:pt x="10323191" y="130494"/>
                  </a:cubicBezTo>
                  <a:cubicBezTo>
                    <a:pt x="10412345" y="169692"/>
                    <a:pt x="10843560" y="396070"/>
                    <a:pt x="11039981" y="449186"/>
                  </a:cubicBezTo>
                  <a:cubicBezTo>
                    <a:pt x="11165269" y="483068"/>
                    <a:pt x="11389561" y="460479"/>
                    <a:pt x="11501700" y="449186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8" name="Vrije vorm 97">
              <a:extLst>
                <a:ext uri="{FF2B5EF4-FFF2-40B4-BE49-F238E27FC236}">
                  <a16:creationId xmlns:a16="http://schemas.microsoft.com/office/drawing/2014/main" id="{6687FECE-2BE5-CF43-AAA7-8274C6C94A5A}"/>
                </a:ext>
              </a:extLst>
            </p:cNvPr>
            <p:cNvSpPr/>
            <p:nvPr/>
          </p:nvSpPr>
          <p:spPr>
            <a:xfrm>
              <a:off x="341431" y="4085609"/>
              <a:ext cx="11542170" cy="1026979"/>
            </a:xfrm>
            <a:custGeom>
              <a:avLst/>
              <a:gdLst>
                <a:gd name="connsiteX0" fmla="*/ 0 w 11542170"/>
                <a:gd name="connsiteY0" fmla="*/ 469525 h 1026979"/>
                <a:gd name="connsiteX1" fmla="*/ 418472 w 11542170"/>
                <a:gd name="connsiteY1" fmla="*/ 469525 h 1026979"/>
                <a:gd name="connsiteX2" fmla="*/ 658388 w 11542170"/>
                <a:gd name="connsiteY2" fmla="*/ 469525 h 1026979"/>
                <a:gd name="connsiteX3" fmla="*/ 1280209 w 11542170"/>
                <a:gd name="connsiteY3" fmla="*/ 193441 h 1026979"/>
                <a:gd name="connsiteX4" fmla="*/ 1794436 w 11542170"/>
                <a:gd name="connsiteY4" fmla="*/ 507318 h 1026979"/>
                <a:gd name="connsiteX5" fmla="*/ 2374869 w 11542170"/>
                <a:gd name="connsiteY5" fmla="*/ 714387 h 1026979"/>
                <a:gd name="connsiteX6" fmla="*/ 2823556 w 11542170"/>
                <a:gd name="connsiteY6" fmla="*/ 580195 h 1026979"/>
                <a:gd name="connsiteX7" fmla="*/ 3538420 w 11542170"/>
                <a:gd name="connsiteY7" fmla="*/ 148773 h 1026979"/>
                <a:gd name="connsiteX8" fmla="*/ 4100518 w 11542170"/>
                <a:gd name="connsiteY8" fmla="*/ 398262 h 1026979"/>
                <a:gd name="connsiteX9" fmla="*/ 5425926 w 11542170"/>
                <a:gd name="connsiteY9" fmla="*/ 1025227 h 1026979"/>
                <a:gd name="connsiteX10" fmla="*/ 5936603 w 11542170"/>
                <a:gd name="connsiteY10" fmla="*/ 819567 h 1026979"/>
                <a:gd name="connsiteX11" fmla="*/ 7092204 w 11542170"/>
                <a:gd name="connsiteY11" fmla="*/ 12243 h 1026979"/>
                <a:gd name="connsiteX12" fmla="*/ 7436951 w 11542170"/>
                <a:gd name="connsiteY12" fmla="*/ 65116 h 1026979"/>
                <a:gd name="connsiteX13" fmla="*/ 8167532 w 11542170"/>
                <a:gd name="connsiteY13" fmla="*/ 404233 h 1026979"/>
                <a:gd name="connsiteX14" fmla="*/ 8532685 w 11542170"/>
                <a:gd name="connsiteY14" fmla="*/ 310425 h 1026979"/>
                <a:gd name="connsiteX15" fmla="*/ 8658746 w 11542170"/>
                <a:gd name="connsiteY15" fmla="*/ 363020 h 1026979"/>
                <a:gd name="connsiteX16" fmla="*/ 9116261 w 11542170"/>
                <a:gd name="connsiteY16" fmla="*/ 526443 h 1026979"/>
                <a:gd name="connsiteX17" fmla="*/ 10193384 w 11542170"/>
                <a:gd name="connsiteY17" fmla="*/ 107729 h 1026979"/>
                <a:gd name="connsiteX18" fmla="*/ 10352909 w 11542170"/>
                <a:gd name="connsiteY18" fmla="*/ 136161 h 1026979"/>
                <a:gd name="connsiteX19" fmla="*/ 11072082 w 11542170"/>
                <a:gd name="connsiteY19" fmla="*/ 468607 h 1026979"/>
                <a:gd name="connsiteX20" fmla="*/ 11542170 w 11542170"/>
                <a:gd name="connsiteY20" fmla="*/ 468607 h 102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542170" h="1026979">
                  <a:moveTo>
                    <a:pt x="0" y="469525"/>
                  </a:moveTo>
                  <a:lnTo>
                    <a:pt x="418472" y="469525"/>
                  </a:lnTo>
                  <a:cubicBezTo>
                    <a:pt x="498444" y="469525"/>
                    <a:pt x="597316" y="489092"/>
                    <a:pt x="658388" y="469525"/>
                  </a:cubicBezTo>
                  <a:cubicBezTo>
                    <a:pt x="802014" y="423512"/>
                    <a:pt x="1149485" y="195417"/>
                    <a:pt x="1280209" y="193441"/>
                  </a:cubicBezTo>
                  <a:cubicBezTo>
                    <a:pt x="1510512" y="189952"/>
                    <a:pt x="1713193" y="393000"/>
                    <a:pt x="1794436" y="507318"/>
                  </a:cubicBezTo>
                  <a:cubicBezTo>
                    <a:pt x="1881755" y="630179"/>
                    <a:pt x="2175043" y="713414"/>
                    <a:pt x="2374869" y="714387"/>
                  </a:cubicBezTo>
                  <a:cubicBezTo>
                    <a:pt x="2521716" y="715097"/>
                    <a:pt x="2756393" y="649507"/>
                    <a:pt x="2823556" y="580195"/>
                  </a:cubicBezTo>
                  <a:cubicBezTo>
                    <a:pt x="2890720" y="510877"/>
                    <a:pt x="3352557" y="157127"/>
                    <a:pt x="3538420" y="148773"/>
                  </a:cubicBezTo>
                  <a:cubicBezTo>
                    <a:pt x="3730519" y="140146"/>
                    <a:pt x="4004121" y="319940"/>
                    <a:pt x="4100518" y="398262"/>
                  </a:cubicBezTo>
                  <a:cubicBezTo>
                    <a:pt x="4333492" y="587576"/>
                    <a:pt x="4868111" y="1059302"/>
                    <a:pt x="5425926" y="1025227"/>
                  </a:cubicBezTo>
                  <a:cubicBezTo>
                    <a:pt x="5591672" y="1015106"/>
                    <a:pt x="5865786" y="899745"/>
                    <a:pt x="5936603" y="819567"/>
                  </a:cubicBezTo>
                  <a:cubicBezTo>
                    <a:pt x="6100516" y="634016"/>
                    <a:pt x="6948959" y="47887"/>
                    <a:pt x="7092204" y="12243"/>
                  </a:cubicBezTo>
                  <a:cubicBezTo>
                    <a:pt x="7188613" y="-11747"/>
                    <a:pt x="7378079" y="-3656"/>
                    <a:pt x="7436951" y="65116"/>
                  </a:cubicBezTo>
                  <a:cubicBezTo>
                    <a:pt x="7478942" y="114162"/>
                    <a:pt x="7855646" y="533060"/>
                    <a:pt x="8167532" y="404233"/>
                  </a:cubicBezTo>
                  <a:cubicBezTo>
                    <a:pt x="8256699" y="367403"/>
                    <a:pt x="8425797" y="287051"/>
                    <a:pt x="8532685" y="310425"/>
                  </a:cubicBezTo>
                  <a:cubicBezTo>
                    <a:pt x="8574348" y="319533"/>
                    <a:pt x="8633417" y="343240"/>
                    <a:pt x="8658746" y="363020"/>
                  </a:cubicBezTo>
                  <a:cubicBezTo>
                    <a:pt x="8737644" y="424639"/>
                    <a:pt x="8951969" y="527252"/>
                    <a:pt x="9116261" y="526443"/>
                  </a:cubicBezTo>
                  <a:cubicBezTo>
                    <a:pt x="9397644" y="525063"/>
                    <a:pt x="9901589" y="101599"/>
                    <a:pt x="10193384" y="107729"/>
                  </a:cubicBezTo>
                  <a:cubicBezTo>
                    <a:pt x="10240089" y="108711"/>
                    <a:pt x="10316905" y="120336"/>
                    <a:pt x="10352909" y="136161"/>
                  </a:cubicBezTo>
                  <a:cubicBezTo>
                    <a:pt x="10445939" y="177071"/>
                    <a:pt x="10873881" y="413197"/>
                    <a:pt x="11072082" y="468607"/>
                  </a:cubicBezTo>
                  <a:cubicBezTo>
                    <a:pt x="11198196" y="503859"/>
                    <a:pt x="11427517" y="480356"/>
                    <a:pt x="11542170" y="468607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99" name="Vrije vorm 98">
              <a:extLst>
                <a:ext uri="{FF2B5EF4-FFF2-40B4-BE49-F238E27FC236}">
                  <a16:creationId xmlns:a16="http://schemas.microsoft.com/office/drawing/2014/main" id="{87E80846-BFED-DE4D-8D75-CBDB6160E010}"/>
                </a:ext>
              </a:extLst>
            </p:cNvPr>
            <p:cNvSpPr/>
            <p:nvPr/>
          </p:nvSpPr>
          <p:spPr>
            <a:xfrm>
              <a:off x="319828" y="4066184"/>
              <a:ext cx="11582667" cy="1069776"/>
            </a:xfrm>
            <a:custGeom>
              <a:avLst/>
              <a:gdLst>
                <a:gd name="connsiteX0" fmla="*/ 0 w 11582667"/>
                <a:gd name="connsiteY0" fmla="*/ 488950 h 1069776"/>
                <a:gd name="connsiteX1" fmla="*/ 421327 w 11582667"/>
                <a:gd name="connsiteY1" fmla="*/ 488950 h 1069776"/>
                <a:gd name="connsiteX2" fmla="*/ 664990 w 11582667"/>
                <a:gd name="connsiteY2" fmla="*/ 488950 h 1069776"/>
                <a:gd name="connsiteX3" fmla="*/ 1288565 w 11582667"/>
                <a:gd name="connsiteY3" fmla="*/ 201499 h 1069776"/>
                <a:gd name="connsiteX4" fmla="*/ 1799321 w 11582667"/>
                <a:gd name="connsiteY4" fmla="*/ 528461 h 1069776"/>
                <a:gd name="connsiteX5" fmla="*/ 2384351 w 11582667"/>
                <a:gd name="connsiteY5" fmla="*/ 744152 h 1069776"/>
                <a:gd name="connsiteX6" fmla="*/ 2838016 w 11582667"/>
                <a:gd name="connsiteY6" fmla="*/ 604370 h 1069776"/>
                <a:gd name="connsiteX7" fmla="*/ 3549527 w 11582667"/>
                <a:gd name="connsiteY7" fmla="*/ 154975 h 1069776"/>
                <a:gd name="connsiteX8" fmla="*/ 4113759 w 11582667"/>
                <a:gd name="connsiteY8" fmla="*/ 414858 h 1069776"/>
                <a:gd name="connsiteX9" fmla="*/ 5441093 w 11582667"/>
                <a:gd name="connsiteY9" fmla="*/ 1067951 h 1069776"/>
                <a:gd name="connsiteX10" fmla="*/ 5955057 w 11582667"/>
                <a:gd name="connsiteY10" fmla="*/ 853720 h 1069776"/>
                <a:gd name="connsiteX11" fmla="*/ 7099133 w 11582667"/>
                <a:gd name="connsiteY11" fmla="*/ 12751 h 1069776"/>
                <a:gd name="connsiteX12" fmla="*/ 7448621 w 11582667"/>
                <a:gd name="connsiteY12" fmla="*/ 67833 h 1069776"/>
                <a:gd name="connsiteX13" fmla="*/ 8177787 w 11582667"/>
                <a:gd name="connsiteY13" fmla="*/ 421077 h 1069776"/>
                <a:gd name="connsiteX14" fmla="*/ 8547472 w 11582667"/>
                <a:gd name="connsiteY14" fmla="*/ 323357 h 1069776"/>
                <a:gd name="connsiteX15" fmla="*/ 8674346 w 11582667"/>
                <a:gd name="connsiteY15" fmla="*/ 378146 h 1069776"/>
                <a:gd name="connsiteX16" fmla="*/ 9135698 w 11582667"/>
                <a:gd name="connsiteY16" fmla="*/ 548385 h 1069776"/>
                <a:gd name="connsiteX17" fmla="*/ 10220482 w 11582667"/>
                <a:gd name="connsiteY17" fmla="*/ 112223 h 1069776"/>
                <a:gd name="connsiteX18" fmla="*/ 10382640 w 11582667"/>
                <a:gd name="connsiteY18" fmla="*/ 141836 h 1069776"/>
                <a:gd name="connsiteX19" fmla="*/ 11104184 w 11582667"/>
                <a:gd name="connsiteY19" fmla="*/ 488027 h 1069776"/>
                <a:gd name="connsiteX20" fmla="*/ 11582668 w 11582667"/>
                <a:gd name="connsiteY20" fmla="*/ 488027 h 106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582667" h="1069776">
                  <a:moveTo>
                    <a:pt x="0" y="488950"/>
                  </a:moveTo>
                  <a:lnTo>
                    <a:pt x="421327" y="488950"/>
                  </a:lnTo>
                  <a:cubicBezTo>
                    <a:pt x="502544" y="488950"/>
                    <a:pt x="603851" y="509212"/>
                    <a:pt x="664990" y="488950"/>
                  </a:cubicBezTo>
                  <a:cubicBezTo>
                    <a:pt x="809531" y="441041"/>
                    <a:pt x="1152380" y="203564"/>
                    <a:pt x="1288565" y="201499"/>
                  </a:cubicBezTo>
                  <a:cubicBezTo>
                    <a:pt x="1528456" y="197871"/>
                    <a:pt x="1714686" y="409373"/>
                    <a:pt x="1799321" y="528461"/>
                  </a:cubicBezTo>
                  <a:cubicBezTo>
                    <a:pt x="1890269" y="656434"/>
                    <a:pt x="2176209" y="743144"/>
                    <a:pt x="2384351" y="744152"/>
                  </a:cubicBezTo>
                  <a:cubicBezTo>
                    <a:pt x="2537328" y="744896"/>
                    <a:pt x="2768050" y="676577"/>
                    <a:pt x="2838016" y="604370"/>
                  </a:cubicBezTo>
                  <a:cubicBezTo>
                    <a:pt x="2907982" y="532164"/>
                    <a:pt x="3355910" y="163676"/>
                    <a:pt x="3549527" y="154975"/>
                  </a:cubicBezTo>
                  <a:cubicBezTo>
                    <a:pt x="3749641" y="145986"/>
                    <a:pt x="4013342" y="333275"/>
                    <a:pt x="4113759" y="414858"/>
                  </a:cubicBezTo>
                  <a:cubicBezTo>
                    <a:pt x="4356439" y="612059"/>
                    <a:pt x="4860043" y="1103441"/>
                    <a:pt x="5441093" y="1067951"/>
                  </a:cubicBezTo>
                  <a:cubicBezTo>
                    <a:pt x="5613741" y="1057404"/>
                    <a:pt x="5881280" y="937238"/>
                    <a:pt x="5955057" y="853720"/>
                  </a:cubicBezTo>
                  <a:cubicBezTo>
                    <a:pt x="6125793" y="660435"/>
                    <a:pt x="6949902" y="49884"/>
                    <a:pt x="7099133" y="12751"/>
                  </a:cubicBezTo>
                  <a:cubicBezTo>
                    <a:pt x="7199550" y="-12236"/>
                    <a:pt x="7387300" y="-3807"/>
                    <a:pt x="7448621" y="67833"/>
                  </a:cubicBezTo>
                  <a:cubicBezTo>
                    <a:pt x="7492366" y="118924"/>
                    <a:pt x="7852909" y="555275"/>
                    <a:pt x="8177787" y="421077"/>
                  </a:cubicBezTo>
                  <a:cubicBezTo>
                    <a:pt x="8270660" y="382713"/>
                    <a:pt x="8436131" y="299011"/>
                    <a:pt x="8547472" y="323357"/>
                  </a:cubicBezTo>
                  <a:cubicBezTo>
                    <a:pt x="8590863" y="332848"/>
                    <a:pt x="8647967" y="357542"/>
                    <a:pt x="8674346" y="378146"/>
                  </a:cubicBezTo>
                  <a:cubicBezTo>
                    <a:pt x="8756531" y="442331"/>
                    <a:pt x="8964542" y="549224"/>
                    <a:pt x="9135698" y="548385"/>
                  </a:cubicBezTo>
                  <a:cubicBezTo>
                    <a:pt x="9428803" y="546946"/>
                    <a:pt x="9916520" y="105835"/>
                    <a:pt x="10220482" y="112223"/>
                  </a:cubicBezTo>
                  <a:cubicBezTo>
                    <a:pt x="10269138" y="113246"/>
                    <a:pt x="10345143" y="125352"/>
                    <a:pt x="10382640" y="141836"/>
                  </a:cubicBezTo>
                  <a:cubicBezTo>
                    <a:pt x="10479534" y="184449"/>
                    <a:pt x="10904187" y="430329"/>
                    <a:pt x="11104184" y="488027"/>
                  </a:cubicBezTo>
                  <a:cubicBezTo>
                    <a:pt x="11231096" y="524639"/>
                    <a:pt x="11465486" y="500232"/>
                    <a:pt x="11582668" y="488027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0" name="Vrije vorm 99">
              <a:extLst>
                <a:ext uri="{FF2B5EF4-FFF2-40B4-BE49-F238E27FC236}">
                  <a16:creationId xmlns:a16="http://schemas.microsoft.com/office/drawing/2014/main" id="{B2BDAE41-B565-AE48-8031-18139F45946C}"/>
                </a:ext>
              </a:extLst>
            </p:cNvPr>
            <p:cNvSpPr/>
            <p:nvPr/>
          </p:nvSpPr>
          <p:spPr>
            <a:xfrm>
              <a:off x="298232" y="4046767"/>
              <a:ext cx="11623137" cy="1112561"/>
            </a:xfrm>
            <a:custGeom>
              <a:avLst/>
              <a:gdLst>
                <a:gd name="connsiteX0" fmla="*/ 0 w 11623137"/>
                <a:gd name="connsiteY0" fmla="*/ 508366 h 1112561"/>
                <a:gd name="connsiteX1" fmla="*/ 424169 w 11623137"/>
                <a:gd name="connsiteY1" fmla="*/ 508366 h 1112561"/>
                <a:gd name="connsiteX2" fmla="*/ 671577 w 11623137"/>
                <a:gd name="connsiteY2" fmla="*/ 508366 h 1112561"/>
                <a:gd name="connsiteX3" fmla="*/ 1296908 w 11623137"/>
                <a:gd name="connsiteY3" fmla="*/ 209559 h 1112561"/>
                <a:gd name="connsiteX4" fmla="*/ 1804180 w 11623137"/>
                <a:gd name="connsiteY4" fmla="*/ 549595 h 1112561"/>
                <a:gd name="connsiteX5" fmla="*/ 2393834 w 11623137"/>
                <a:gd name="connsiteY5" fmla="*/ 773917 h 1112561"/>
                <a:gd name="connsiteX6" fmla="*/ 2852475 w 11623137"/>
                <a:gd name="connsiteY6" fmla="*/ 628547 h 1112561"/>
                <a:gd name="connsiteX7" fmla="*/ 3560633 w 11623137"/>
                <a:gd name="connsiteY7" fmla="*/ 161173 h 1112561"/>
                <a:gd name="connsiteX8" fmla="*/ 4126987 w 11623137"/>
                <a:gd name="connsiteY8" fmla="*/ 431450 h 1112561"/>
                <a:gd name="connsiteX9" fmla="*/ 5456246 w 11623137"/>
                <a:gd name="connsiteY9" fmla="*/ 1110662 h 1112561"/>
                <a:gd name="connsiteX10" fmla="*/ 5973498 w 11623137"/>
                <a:gd name="connsiteY10" fmla="*/ 887868 h 1112561"/>
                <a:gd name="connsiteX11" fmla="*/ 7106048 w 11623137"/>
                <a:gd name="connsiteY11" fmla="*/ 13261 h 1112561"/>
                <a:gd name="connsiteX12" fmla="*/ 7460304 w 11623137"/>
                <a:gd name="connsiteY12" fmla="*/ 70547 h 1112561"/>
                <a:gd name="connsiteX13" fmla="*/ 8188029 w 11623137"/>
                <a:gd name="connsiteY13" fmla="*/ 437917 h 1112561"/>
                <a:gd name="connsiteX14" fmla="*/ 8562245 w 11623137"/>
                <a:gd name="connsiteY14" fmla="*/ 336291 h 1112561"/>
                <a:gd name="connsiteX15" fmla="*/ 8689944 w 11623137"/>
                <a:gd name="connsiteY15" fmla="*/ 393274 h 1112561"/>
                <a:gd name="connsiteX16" fmla="*/ 9155121 w 11623137"/>
                <a:gd name="connsiteY16" fmla="*/ 570313 h 1112561"/>
                <a:gd name="connsiteX17" fmla="*/ 10247567 w 11623137"/>
                <a:gd name="connsiteY17" fmla="*/ 116709 h 1112561"/>
                <a:gd name="connsiteX18" fmla="*/ 10412357 w 11623137"/>
                <a:gd name="connsiteY18" fmla="*/ 147508 h 1112561"/>
                <a:gd name="connsiteX19" fmla="*/ 11136285 w 11623137"/>
                <a:gd name="connsiteY19" fmla="*/ 507448 h 1112561"/>
                <a:gd name="connsiteX20" fmla="*/ 11623138 w 11623137"/>
                <a:gd name="connsiteY20" fmla="*/ 507448 h 111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23137" h="1112561">
                  <a:moveTo>
                    <a:pt x="0" y="508366"/>
                  </a:moveTo>
                  <a:lnTo>
                    <a:pt x="424169" y="508366"/>
                  </a:lnTo>
                  <a:cubicBezTo>
                    <a:pt x="506643" y="508366"/>
                    <a:pt x="610387" y="529318"/>
                    <a:pt x="671577" y="508366"/>
                  </a:cubicBezTo>
                  <a:cubicBezTo>
                    <a:pt x="817036" y="458566"/>
                    <a:pt x="1155274" y="211708"/>
                    <a:pt x="1296908" y="209559"/>
                  </a:cubicBezTo>
                  <a:cubicBezTo>
                    <a:pt x="1546386" y="205782"/>
                    <a:pt x="1716166" y="425746"/>
                    <a:pt x="1804180" y="549595"/>
                  </a:cubicBezTo>
                  <a:cubicBezTo>
                    <a:pt x="1898782" y="682695"/>
                    <a:pt x="2177375" y="772870"/>
                    <a:pt x="2393834" y="773917"/>
                  </a:cubicBezTo>
                  <a:cubicBezTo>
                    <a:pt x="2552927" y="774687"/>
                    <a:pt x="2779707" y="703637"/>
                    <a:pt x="2852475" y="628547"/>
                  </a:cubicBezTo>
                  <a:cubicBezTo>
                    <a:pt x="2925244" y="553451"/>
                    <a:pt x="3359276" y="170222"/>
                    <a:pt x="3560633" y="161173"/>
                  </a:cubicBezTo>
                  <a:cubicBezTo>
                    <a:pt x="3768737" y="151827"/>
                    <a:pt x="4022562" y="346606"/>
                    <a:pt x="4126987" y="431450"/>
                  </a:cubicBezTo>
                  <a:cubicBezTo>
                    <a:pt x="4379385" y="636543"/>
                    <a:pt x="4851962" y="1147577"/>
                    <a:pt x="5456246" y="1110662"/>
                  </a:cubicBezTo>
                  <a:cubicBezTo>
                    <a:pt x="5635797" y="1099692"/>
                    <a:pt x="5896774" y="974727"/>
                    <a:pt x="5973498" y="887868"/>
                  </a:cubicBezTo>
                  <a:cubicBezTo>
                    <a:pt x="6151071" y="686855"/>
                    <a:pt x="6950845" y="51878"/>
                    <a:pt x="7106048" y="13261"/>
                  </a:cubicBezTo>
                  <a:cubicBezTo>
                    <a:pt x="7210473" y="-12724"/>
                    <a:pt x="7396507" y="-3963"/>
                    <a:pt x="7460304" y="70547"/>
                  </a:cubicBezTo>
                  <a:cubicBezTo>
                    <a:pt x="7505791" y="123678"/>
                    <a:pt x="7850158" y="577485"/>
                    <a:pt x="8188029" y="437917"/>
                  </a:cubicBezTo>
                  <a:cubicBezTo>
                    <a:pt x="8284622" y="398019"/>
                    <a:pt x="8446452" y="310972"/>
                    <a:pt x="8562245" y="336291"/>
                  </a:cubicBezTo>
                  <a:cubicBezTo>
                    <a:pt x="8607379" y="346159"/>
                    <a:pt x="8662505" y="371846"/>
                    <a:pt x="8689944" y="393274"/>
                  </a:cubicBezTo>
                  <a:cubicBezTo>
                    <a:pt x="8775417" y="460025"/>
                    <a:pt x="8977129" y="571192"/>
                    <a:pt x="9155121" y="570313"/>
                  </a:cubicBezTo>
                  <a:cubicBezTo>
                    <a:pt x="9459948" y="568819"/>
                    <a:pt x="9931451" y="110062"/>
                    <a:pt x="10247567" y="116709"/>
                  </a:cubicBezTo>
                  <a:cubicBezTo>
                    <a:pt x="10298176" y="117776"/>
                    <a:pt x="10373354" y="130364"/>
                    <a:pt x="10412357" y="147508"/>
                  </a:cubicBezTo>
                  <a:cubicBezTo>
                    <a:pt x="10513128" y="191824"/>
                    <a:pt x="10934495" y="447457"/>
                    <a:pt x="11136285" y="507448"/>
                  </a:cubicBezTo>
                  <a:cubicBezTo>
                    <a:pt x="11263984" y="545405"/>
                    <a:pt x="11503415" y="520101"/>
                    <a:pt x="11623138" y="507448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1" name="Vrije vorm 100">
              <a:extLst>
                <a:ext uri="{FF2B5EF4-FFF2-40B4-BE49-F238E27FC236}">
                  <a16:creationId xmlns:a16="http://schemas.microsoft.com/office/drawing/2014/main" id="{A19D4475-CB23-1944-8D07-FAFFB03E30E4}"/>
                </a:ext>
              </a:extLst>
            </p:cNvPr>
            <p:cNvSpPr/>
            <p:nvPr/>
          </p:nvSpPr>
          <p:spPr>
            <a:xfrm>
              <a:off x="276628" y="4027342"/>
              <a:ext cx="11663621" cy="1155354"/>
            </a:xfrm>
            <a:custGeom>
              <a:avLst/>
              <a:gdLst>
                <a:gd name="connsiteX0" fmla="*/ 0 w 11663621"/>
                <a:gd name="connsiteY0" fmla="*/ 527792 h 1155354"/>
                <a:gd name="connsiteX1" fmla="*/ 427025 w 11663621"/>
                <a:gd name="connsiteY1" fmla="*/ 527792 h 1155354"/>
                <a:gd name="connsiteX2" fmla="*/ 678179 w 11663621"/>
                <a:gd name="connsiteY2" fmla="*/ 527792 h 1155354"/>
                <a:gd name="connsiteX3" fmla="*/ 1305264 w 11663621"/>
                <a:gd name="connsiteY3" fmla="*/ 217623 h 1155354"/>
                <a:gd name="connsiteX4" fmla="*/ 1809065 w 11663621"/>
                <a:gd name="connsiteY4" fmla="*/ 570732 h 1155354"/>
                <a:gd name="connsiteX5" fmla="*/ 2403343 w 11663621"/>
                <a:gd name="connsiteY5" fmla="*/ 803687 h 1155354"/>
                <a:gd name="connsiteX6" fmla="*/ 2866935 w 11663621"/>
                <a:gd name="connsiteY6" fmla="*/ 652717 h 1155354"/>
                <a:gd name="connsiteX7" fmla="*/ 3571740 w 11663621"/>
                <a:gd name="connsiteY7" fmla="*/ 167375 h 1155354"/>
                <a:gd name="connsiteX8" fmla="*/ 4140216 w 11663621"/>
                <a:gd name="connsiteY8" fmla="*/ 448051 h 1155354"/>
                <a:gd name="connsiteX9" fmla="*/ 5471413 w 11663621"/>
                <a:gd name="connsiteY9" fmla="*/ 1153382 h 1155354"/>
                <a:gd name="connsiteX10" fmla="*/ 5991952 w 11663621"/>
                <a:gd name="connsiteY10" fmla="*/ 922021 h 1155354"/>
                <a:gd name="connsiteX11" fmla="*/ 7112963 w 11663621"/>
                <a:gd name="connsiteY11" fmla="*/ 13770 h 1155354"/>
                <a:gd name="connsiteX12" fmla="*/ 7471987 w 11663621"/>
                <a:gd name="connsiteY12" fmla="*/ 73259 h 1155354"/>
                <a:gd name="connsiteX13" fmla="*/ 8198285 w 11663621"/>
                <a:gd name="connsiteY13" fmla="*/ 454761 h 1155354"/>
                <a:gd name="connsiteX14" fmla="*/ 8577032 w 11663621"/>
                <a:gd name="connsiteY14" fmla="*/ 349229 h 1155354"/>
                <a:gd name="connsiteX15" fmla="*/ 8705543 w 11663621"/>
                <a:gd name="connsiteY15" fmla="*/ 408401 h 1155354"/>
                <a:gd name="connsiteX16" fmla="*/ 9174545 w 11663621"/>
                <a:gd name="connsiteY16" fmla="*/ 592250 h 1155354"/>
                <a:gd name="connsiteX17" fmla="*/ 10274665 w 11663621"/>
                <a:gd name="connsiteY17" fmla="*/ 121203 h 1155354"/>
                <a:gd name="connsiteX18" fmla="*/ 10442089 w 11663621"/>
                <a:gd name="connsiteY18" fmla="*/ 153184 h 1155354"/>
                <a:gd name="connsiteX19" fmla="*/ 11168400 w 11663621"/>
                <a:gd name="connsiteY19" fmla="*/ 526869 h 1155354"/>
                <a:gd name="connsiteX20" fmla="*/ 11663622 w 11663621"/>
                <a:gd name="connsiteY20" fmla="*/ 526869 h 1155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663621" h="1155354">
                  <a:moveTo>
                    <a:pt x="0" y="527792"/>
                  </a:moveTo>
                  <a:lnTo>
                    <a:pt x="427025" y="527792"/>
                  </a:lnTo>
                  <a:cubicBezTo>
                    <a:pt x="510743" y="527792"/>
                    <a:pt x="616935" y="549418"/>
                    <a:pt x="678179" y="527792"/>
                  </a:cubicBezTo>
                  <a:cubicBezTo>
                    <a:pt x="824554" y="476095"/>
                    <a:pt x="1158182" y="219851"/>
                    <a:pt x="1305264" y="217623"/>
                  </a:cubicBezTo>
                  <a:cubicBezTo>
                    <a:pt x="1564342" y="213696"/>
                    <a:pt x="1717659" y="442124"/>
                    <a:pt x="1809065" y="570732"/>
                  </a:cubicBezTo>
                  <a:cubicBezTo>
                    <a:pt x="1907295" y="708951"/>
                    <a:pt x="2178540" y="802595"/>
                    <a:pt x="2403343" y="803687"/>
                  </a:cubicBezTo>
                  <a:cubicBezTo>
                    <a:pt x="2568552" y="804486"/>
                    <a:pt x="2791376" y="730701"/>
                    <a:pt x="2866935" y="652717"/>
                  </a:cubicBezTo>
                  <a:cubicBezTo>
                    <a:pt x="2942506" y="574733"/>
                    <a:pt x="3362642" y="176772"/>
                    <a:pt x="3571740" y="167375"/>
                  </a:cubicBezTo>
                  <a:cubicBezTo>
                    <a:pt x="3787859" y="157666"/>
                    <a:pt x="4031783" y="359936"/>
                    <a:pt x="4140216" y="448051"/>
                  </a:cubicBezTo>
                  <a:cubicBezTo>
                    <a:pt x="4402319" y="661026"/>
                    <a:pt x="4843881" y="1191716"/>
                    <a:pt x="5471413" y="1153382"/>
                  </a:cubicBezTo>
                  <a:cubicBezTo>
                    <a:pt x="5657879" y="1141990"/>
                    <a:pt x="5912268" y="1012220"/>
                    <a:pt x="5991952" y="922021"/>
                  </a:cubicBezTo>
                  <a:cubicBezTo>
                    <a:pt x="6176349" y="713269"/>
                    <a:pt x="6951788" y="53876"/>
                    <a:pt x="7112963" y="13770"/>
                  </a:cubicBezTo>
                  <a:cubicBezTo>
                    <a:pt x="7221409" y="-13213"/>
                    <a:pt x="7405740" y="-4114"/>
                    <a:pt x="7471987" y="73259"/>
                  </a:cubicBezTo>
                  <a:cubicBezTo>
                    <a:pt x="7519215" y="128435"/>
                    <a:pt x="7847421" y="599695"/>
                    <a:pt x="8198285" y="454761"/>
                  </a:cubicBezTo>
                  <a:cubicBezTo>
                    <a:pt x="8298584" y="413330"/>
                    <a:pt x="8456786" y="322937"/>
                    <a:pt x="8577032" y="349229"/>
                  </a:cubicBezTo>
                  <a:cubicBezTo>
                    <a:pt x="8623908" y="359479"/>
                    <a:pt x="8677056" y="386149"/>
                    <a:pt x="8705543" y="408401"/>
                  </a:cubicBezTo>
                  <a:cubicBezTo>
                    <a:pt x="8794304" y="477718"/>
                    <a:pt x="8989715" y="593158"/>
                    <a:pt x="9174545" y="592250"/>
                  </a:cubicBezTo>
                  <a:cubicBezTo>
                    <a:pt x="9491106" y="590701"/>
                    <a:pt x="9946395" y="114299"/>
                    <a:pt x="10274665" y="121203"/>
                  </a:cubicBezTo>
                  <a:cubicBezTo>
                    <a:pt x="10327212" y="122305"/>
                    <a:pt x="10401592" y="135375"/>
                    <a:pt x="10442089" y="153184"/>
                  </a:cubicBezTo>
                  <a:cubicBezTo>
                    <a:pt x="10546749" y="199207"/>
                    <a:pt x="10964815" y="464589"/>
                    <a:pt x="11168400" y="526869"/>
                  </a:cubicBezTo>
                  <a:cubicBezTo>
                    <a:pt x="11296858" y="566166"/>
                    <a:pt x="11541372" y="539968"/>
                    <a:pt x="11663622" y="526869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2" name="Vrije vorm 101">
              <a:extLst>
                <a:ext uri="{FF2B5EF4-FFF2-40B4-BE49-F238E27FC236}">
                  <a16:creationId xmlns:a16="http://schemas.microsoft.com/office/drawing/2014/main" id="{3E1CA7FD-1012-EF47-8102-85C8ABE60609}"/>
                </a:ext>
              </a:extLst>
            </p:cNvPr>
            <p:cNvSpPr/>
            <p:nvPr/>
          </p:nvSpPr>
          <p:spPr>
            <a:xfrm>
              <a:off x="255032" y="4007925"/>
              <a:ext cx="11704105" cy="1198144"/>
            </a:xfrm>
            <a:custGeom>
              <a:avLst/>
              <a:gdLst>
                <a:gd name="connsiteX0" fmla="*/ 0 w 11704105"/>
                <a:gd name="connsiteY0" fmla="*/ 547209 h 1198144"/>
                <a:gd name="connsiteX1" fmla="*/ 429867 w 11704105"/>
                <a:gd name="connsiteY1" fmla="*/ 547209 h 1198144"/>
                <a:gd name="connsiteX2" fmla="*/ 684766 w 11704105"/>
                <a:gd name="connsiteY2" fmla="*/ 547209 h 1198144"/>
                <a:gd name="connsiteX3" fmla="*/ 1313607 w 11704105"/>
                <a:gd name="connsiteY3" fmla="*/ 225683 h 1198144"/>
                <a:gd name="connsiteX4" fmla="*/ 1813938 w 11704105"/>
                <a:gd name="connsiteY4" fmla="*/ 591877 h 1198144"/>
                <a:gd name="connsiteX5" fmla="*/ 2412825 w 11704105"/>
                <a:gd name="connsiteY5" fmla="*/ 833454 h 1198144"/>
                <a:gd name="connsiteX6" fmla="*/ 2881394 w 11704105"/>
                <a:gd name="connsiteY6" fmla="*/ 676895 h 1198144"/>
                <a:gd name="connsiteX7" fmla="*/ 3582847 w 11704105"/>
                <a:gd name="connsiteY7" fmla="*/ 173575 h 1198144"/>
                <a:gd name="connsiteX8" fmla="*/ 4153457 w 11704105"/>
                <a:gd name="connsiteY8" fmla="*/ 464644 h 1198144"/>
                <a:gd name="connsiteX9" fmla="*/ 5486566 w 11704105"/>
                <a:gd name="connsiteY9" fmla="*/ 1196099 h 1198144"/>
                <a:gd name="connsiteX10" fmla="*/ 6010393 w 11704105"/>
                <a:gd name="connsiteY10" fmla="*/ 956165 h 1198144"/>
                <a:gd name="connsiteX11" fmla="*/ 7119866 w 11704105"/>
                <a:gd name="connsiteY11" fmla="*/ 14281 h 1198144"/>
                <a:gd name="connsiteX12" fmla="*/ 7483657 w 11704105"/>
                <a:gd name="connsiteY12" fmla="*/ 75974 h 1198144"/>
                <a:gd name="connsiteX13" fmla="*/ 8208527 w 11704105"/>
                <a:gd name="connsiteY13" fmla="*/ 471608 h 1198144"/>
                <a:gd name="connsiteX14" fmla="*/ 8591819 w 11704105"/>
                <a:gd name="connsiteY14" fmla="*/ 362164 h 1198144"/>
                <a:gd name="connsiteX15" fmla="*/ 8721142 w 11704105"/>
                <a:gd name="connsiteY15" fmla="*/ 423525 h 1198144"/>
                <a:gd name="connsiteX16" fmla="*/ 9193967 w 11704105"/>
                <a:gd name="connsiteY16" fmla="*/ 614189 h 1198144"/>
                <a:gd name="connsiteX17" fmla="*/ 10301751 w 11704105"/>
                <a:gd name="connsiteY17" fmla="*/ 125690 h 1198144"/>
                <a:gd name="connsiteX18" fmla="*/ 10471806 w 11704105"/>
                <a:gd name="connsiteY18" fmla="*/ 158857 h 1198144"/>
                <a:gd name="connsiteX19" fmla="*/ 11200488 w 11704105"/>
                <a:gd name="connsiteY19" fmla="*/ 546291 h 1198144"/>
                <a:gd name="connsiteX20" fmla="*/ 11704105 w 11704105"/>
                <a:gd name="connsiteY20" fmla="*/ 546291 h 119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04105" h="1198144">
                  <a:moveTo>
                    <a:pt x="0" y="547209"/>
                  </a:moveTo>
                  <a:lnTo>
                    <a:pt x="429867" y="547209"/>
                  </a:lnTo>
                  <a:cubicBezTo>
                    <a:pt x="514829" y="547209"/>
                    <a:pt x="623471" y="569511"/>
                    <a:pt x="684766" y="547209"/>
                  </a:cubicBezTo>
                  <a:cubicBezTo>
                    <a:pt x="832059" y="493622"/>
                    <a:pt x="1161089" y="227991"/>
                    <a:pt x="1313607" y="225683"/>
                  </a:cubicBezTo>
                  <a:cubicBezTo>
                    <a:pt x="1582285" y="221613"/>
                    <a:pt x="1719152" y="458499"/>
                    <a:pt x="1813938" y="591877"/>
                  </a:cubicBezTo>
                  <a:cubicBezTo>
                    <a:pt x="1915808" y="735213"/>
                    <a:pt x="2179693" y="832322"/>
                    <a:pt x="2412825" y="833454"/>
                  </a:cubicBezTo>
                  <a:cubicBezTo>
                    <a:pt x="2584151" y="834283"/>
                    <a:pt x="2803033" y="757768"/>
                    <a:pt x="2881394" y="676895"/>
                  </a:cubicBezTo>
                  <a:cubicBezTo>
                    <a:pt x="2959755" y="596022"/>
                    <a:pt x="3365994" y="183318"/>
                    <a:pt x="3582847" y="173575"/>
                  </a:cubicBezTo>
                  <a:cubicBezTo>
                    <a:pt x="3806968" y="163503"/>
                    <a:pt x="4041003" y="373268"/>
                    <a:pt x="4153457" y="464644"/>
                  </a:cubicBezTo>
                  <a:cubicBezTo>
                    <a:pt x="4425266" y="685507"/>
                    <a:pt x="4835800" y="1235853"/>
                    <a:pt x="5486566" y="1196099"/>
                  </a:cubicBezTo>
                  <a:cubicBezTo>
                    <a:pt x="5679935" y="1184285"/>
                    <a:pt x="5927762" y="1049706"/>
                    <a:pt x="6010393" y="956165"/>
                  </a:cubicBezTo>
                  <a:cubicBezTo>
                    <a:pt x="6201614" y="739690"/>
                    <a:pt x="6952731" y="55871"/>
                    <a:pt x="7119866" y="14281"/>
                  </a:cubicBezTo>
                  <a:cubicBezTo>
                    <a:pt x="7232346" y="-13704"/>
                    <a:pt x="7414961" y="-4263"/>
                    <a:pt x="7483657" y="75974"/>
                  </a:cubicBezTo>
                  <a:cubicBezTo>
                    <a:pt x="7532640" y="133190"/>
                    <a:pt x="7844670" y="621907"/>
                    <a:pt x="8208527" y="471608"/>
                  </a:cubicBezTo>
                  <a:cubicBezTo>
                    <a:pt x="8312546" y="428637"/>
                    <a:pt x="8467120" y="334894"/>
                    <a:pt x="8591819" y="362164"/>
                  </a:cubicBezTo>
                  <a:cubicBezTo>
                    <a:pt x="8640423" y="372791"/>
                    <a:pt x="8691594" y="400449"/>
                    <a:pt x="8721142" y="423525"/>
                  </a:cubicBezTo>
                  <a:cubicBezTo>
                    <a:pt x="8813177" y="495414"/>
                    <a:pt x="9002289" y="615127"/>
                    <a:pt x="9193967" y="614189"/>
                  </a:cubicBezTo>
                  <a:cubicBezTo>
                    <a:pt x="9522265" y="612576"/>
                    <a:pt x="9961326" y="118533"/>
                    <a:pt x="10301751" y="125690"/>
                  </a:cubicBezTo>
                  <a:cubicBezTo>
                    <a:pt x="10356249" y="126837"/>
                    <a:pt x="10429803" y="140393"/>
                    <a:pt x="10471806" y="158857"/>
                  </a:cubicBezTo>
                  <a:cubicBezTo>
                    <a:pt x="10580344" y="206583"/>
                    <a:pt x="10995109" y="481719"/>
                    <a:pt x="11200488" y="546291"/>
                  </a:cubicBezTo>
                  <a:cubicBezTo>
                    <a:pt x="11329693" y="586909"/>
                    <a:pt x="11579301" y="559832"/>
                    <a:pt x="11704105" y="546291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3" name="Vrije vorm 102">
              <a:extLst>
                <a:ext uri="{FF2B5EF4-FFF2-40B4-BE49-F238E27FC236}">
                  <a16:creationId xmlns:a16="http://schemas.microsoft.com/office/drawing/2014/main" id="{315E7341-E1D5-B440-AA1B-1F95DDB9519F}"/>
                </a:ext>
              </a:extLst>
            </p:cNvPr>
            <p:cNvSpPr/>
            <p:nvPr/>
          </p:nvSpPr>
          <p:spPr>
            <a:xfrm>
              <a:off x="233436" y="3988501"/>
              <a:ext cx="11744589" cy="1240935"/>
            </a:xfrm>
            <a:custGeom>
              <a:avLst/>
              <a:gdLst>
                <a:gd name="connsiteX0" fmla="*/ 0 w 11744589"/>
                <a:gd name="connsiteY0" fmla="*/ 566633 h 1240935"/>
                <a:gd name="connsiteX1" fmla="*/ 432709 w 11744589"/>
                <a:gd name="connsiteY1" fmla="*/ 566633 h 1240935"/>
                <a:gd name="connsiteX2" fmla="*/ 691367 w 11744589"/>
                <a:gd name="connsiteY2" fmla="*/ 566633 h 1240935"/>
                <a:gd name="connsiteX3" fmla="*/ 1321950 w 11744589"/>
                <a:gd name="connsiteY3" fmla="*/ 233740 h 1240935"/>
                <a:gd name="connsiteX4" fmla="*/ 1818810 w 11744589"/>
                <a:gd name="connsiteY4" fmla="*/ 613014 h 1240935"/>
                <a:gd name="connsiteX5" fmla="*/ 2422307 w 11744589"/>
                <a:gd name="connsiteY5" fmla="*/ 863217 h 1240935"/>
                <a:gd name="connsiteX6" fmla="*/ 2895854 w 11744589"/>
                <a:gd name="connsiteY6" fmla="*/ 701069 h 1240935"/>
                <a:gd name="connsiteX7" fmla="*/ 3593953 w 11744589"/>
                <a:gd name="connsiteY7" fmla="*/ 179775 h 1240935"/>
                <a:gd name="connsiteX8" fmla="*/ 4166685 w 11744589"/>
                <a:gd name="connsiteY8" fmla="*/ 481238 h 1240935"/>
                <a:gd name="connsiteX9" fmla="*/ 5501733 w 11744589"/>
                <a:gd name="connsiteY9" fmla="*/ 1238817 h 1240935"/>
                <a:gd name="connsiteX10" fmla="*/ 6028834 w 11744589"/>
                <a:gd name="connsiteY10" fmla="*/ 990316 h 1240935"/>
                <a:gd name="connsiteX11" fmla="*/ 7126781 w 11744589"/>
                <a:gd name="connsiteY11" fmla="*/ 14793 h 1240935"/>
                <a:gd name="connsiteX12" fmla="*/ 7495326 w 11744589"/>
                <a:gd name="connsiteY12" fmla="*/ 78685 h 1240935"/>
                <a:gd name="connsiteX13" fmla="*/ 8218782 w 11744589"/>
                <a:gd name="connsiteY13" fmla="*/ 488450 h 1240935"/>
                <a:gd name="connsiteX14" fmla="*/ 8606606 w 11744589"/>
                <a:gd name="connsiteY14" fmla="*/ 375100 h 1240935"/>
                <a:gd name="connsiteX15" fmla="*/ 8736728 w 11744589"/>
                <a:gd name="connsiteY15" fmla="*/ 438650 h 1240935"/>
                <a:gd name="connsiteX16" fmla="*/ 9213404 w 11744589"/>
                <a:gd name="connsiteY16" fmla="*/ 636124 h 1240935"/>
                <a:gd name="connsiteX17" fmla="*/ 10328836 w 11744589"/>
                <a:gd name="connsiteY17" fmla="*/ 130178 h 1240935"/>
                <a:gd name="connsiteX18" fmla="*/ 10501537 w 11744589"/>
                <a:gd name="connsiteY18" fmla="*/ 164532 h 1240935"/>
                <a:gd name="connsiteX19" fmla="*/ 11232590 w 11744589"/>
                <a:gd name="connsiteY19" fmla="*/ 565710 h 1240935"/>
                <a:gd name="connsiteX20" fmla="*/ 11744589 w 11744589"/>
                <a:gd name="connsiteY20" fmla="*/ 565710 h 1240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44589" h="1240935">
                  <a:moveTo>
                    <a:pt x="0" y="566633"/>
                  </a:moveTo>
                  <a:lnTo>
                    <a:pt x="432709" y="566633"/>
                  </a:lnTo>
                  <a:cubicBezTo>
                    <a:pt x="518928" y="566633"/>
                    <a:pt x="630033" y="589595"/>
                    <a:pt x="691367" y="566633"/>
                  </a:cubicBezTo>
                  <a:cubicBezTo>
                    <a:pt x="839577" y="511149"/>
                    <a:pt x="1163984" y="236138"/>
                    <a:pt x="1321950" y="233740"/>
                  </a:cubicBezTo>
                  <a:cubicBezTo>
                    <a:pt x="1600229" y="229526"/>
                    <a:pt x="1720632" y="474875"/>
                    <a:pt x="1818810" y="613014"/>
                  </a:cubicBezTo>
                  <a:cubicBezTo>
                    <a:pt x="1924309" y="761467"/>
                    <a:pt x="2180859" y="862050"/>
                    <a:pt x="2422307" y="863217"/>
                  </a:cubicBezTo>
                  <a:cubicBezTo>
                    <a:pt x="2599763" y="864076"/>
                    <a:pt x="2814690" y="784826"/>
                    <a:pt x="2895854" y="701069"/>
                  </a:cubicBezTo>
                  <a:cubicBezTo>
                    <a:pt x="2977018" y="617307"/>
                    <a:pt x="3369361" y="189861"/>
                    <a:pt x="3593953" y="179775"/>
                  </a:cubicBezTo>
                  <a:cubicBezTo>
                    <a:pt x="3826076" y="169347"/>
                    <a:pt x="4050211" y="386601"/>
                    <a:pt x="4166685" y="481238"/>
                  </a:cubicBezTo>
                  <a:cubicBezTo>
                    <a:pt x="4448199" y="709989"/>
                    <a:pt x="4827706" y="1279991"/>
                    <a:pt x="5501733" y="1238817"/>
                  </a:cubicBezTo>
                  <a:cubicBezTo>
                    <a:pt x="5702004" y="1226587"/>
                    <a:pt x="5943256" y="1087197"/>
                    <a:pt x="6028834" y="990316"/>
                  </a:cubicBezTo>
                  <a:cubicBezTo>
                    <a:pt x="6226891" y="766108"/>
                    <a:pt x="6953674" y="57868"/>
                    <a:pt x="7126781" y="14793"/>
                  </a:cubicBezTo>
                  <a:cubicBezTo>
                    <a:pt x="7243269" y="-14195"/>
                    <a:pt x="7424194" y="-4416"/>
                    <a:pt x="7495326" y="78685"/>
                  </a:cubicBezTo>
                  <a:cubicBezTo>
                    <a:pt x="7546065" y="137951"/>
                    <a:pt x="7841920" y="644121"/>
                    <a:pt x="8218782" y="488450"/>
                  </a:cubicBezTo>
                  <a:cubicBezTo>
                    <a:pt x="8326507" y="443946"/>
                    <a:pt x="8477454" y="346857"/>
                    <a:pt x="8606606" y="375100"/>
                  </a:cubicBezTo>
                  <a:cubicBezTo>
                    <a:pt x="8656952" y="386105"/>
                    <a:pt x="8706133" y="414750"/>
                    <a:pt x="8736728" y="438650"/>
                  </a:cubicBezTo>
                  <a:cubicBezTo>
                    <a:pt x="8832063" y="513105"/>
                    <a:pt x="9014876" y="637097"/>
                    <a:pt x="9213404" y="636124"/>
                  </a:cubicBezTo>
                  <a:cubicBezTo>
                    <a:pt x="9553410" y="634452"/>
                    <a:pt x="9976256" y="122768"/>
                    <a:pt x="10328836" y="130178"/>
                  </a:cubicBezTo>
                  <a:cubicBezTo>
                    <a:pt x="10385286" y="131365"/>
                    <a:pt x="10458028" y="145407"/>
                    <a:pt x="10501537" y="164532"/>
                  </a:cubicBezTo>
                  <a:cubicBezTo>
                    <a:pt x="10613939" y="213960"/>
                    <a:pt x="11025417" y="498849"/>
                    <a:pt x="11232590" y="565710"/>
                  </a:cubicBezTo>
                  <a:cubicBezTo>
                    <a:pt x="11362528" y="607648"/>
                    <a:pt x="11617244" y="579688"/>
                    <a:pt x="11744589" y="565710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4" name="Vrije vorm 103">
              <a:extLst>
                <a:ext uri="{FF2B5EF4-FFF2-40B4-BE49-F238E27FC236}">
                  <a16:creationId xmlns:a16="http://schemas.microsoft.com/office/drawing/2014/main" id="{403E9125-370D-4C48-9205-382AD3F3766F}"/>
                </a:ext>
              </a:extLst>
            </p:cNvPr>
            <p:cNvSpPr/>
            <p:nvPr/>
          </p:nvSpPr>
          <p:spPr>
            <a:xfrm>
              <a:off x="211833" y="3969079"/>
              <a:ext cx="11785073" cy="1283728"/>
            </a:xfrm>
            <a:custGeom>
              <a:avLst/>
              <a:gdLst>
                <a:gd name="connsiteX0" fmla="*/ 0 w 11785073"/>
                <a:gd name="connsiteY0" fmla="*/ 586055 h 1283728"/>
                <a:gd name="connsiteX1" fmla="*/ 435551 w 11785073"/>
                <a:gd name="connsiteY1" fmla="*/ 586055 h 1283728"/>
                <a:gd name="connsiteX2" fmla="*/ 697955 w 11785073"/>
                <a:gd name="connsiteY2" fmla="*/ 586055 h 1283728"/>
                <a:gd name="connsiteX3" fmla="*/ 1330306 w 11785073"/>
                <a:gd name="connsiteY3" fmla="*/ 241805 h 1283728"/>
                <a:gd name="connsiteX4" fmla="*/ 1823682 w 11785073"/>
                <a:gd name="connsiteY4" fmla="*/ 634152 h 1283728"/>
                <a:gd name="connsiteX5" fmla="*/ 2431790 w 11785073"/>
                <a:gd name="connsiteY5" fmla="*/ 892987 h 1283728"/>
                <a:gd name="connsiteX6" fmla="*/ 2910313 w 11785073"/>
                <a:gd name="connsiteY6" fmla="*/ 725245 h 1283728"/>
                <a:gd name="connsiteX7" fmla="*/ 3605060 w 11785073"/>
                <a:gd name="connsiteY7" fmla="*/ 185973 h 1283728"/>
                <a:gd name="connsiteX8" fmla="*/ 4179926 w 11785073"/>
                <a:gd name="connsiteY8" fmla="*/ 497835 h 1283728"/>
                <a:gd name="connsiteX9" fmla="*/ 5516900 w 11785073"/>
                <a:gd name="connsiteY9" fmla="*/ 1281538 h 1283728"/>
                <a:gd name="connsiteX10" fmla="*/ 6047288 w 11785073"/>
                <a:gd name="connsiteY10" fmla="*/ 1024465 h 1283728"/>
                <a:gd name="connsiteX11" fmla="*/ 7133696 w 11785073"/>
                <a:gd name="connsiteY11" fmla="*/ 15303 h 1283728"/>
                <a:gd name="connsiteX12" fmla="*/ 7507022 w 11785073"/>
                <a:gd name="connsiteY12" fmla="*/ 81399 h 1283728"/>
                <a:gd name="connsiteX13" fmla="*/ 8229024 w 11785073"/>
                <a:gd name="connsiteY13" fmla="*/ 505296 h 1283728"/>
                <a:gd name="connsiteX14" fmla="*/ 8621393 w 11785073"/>
                <a:gd name="connsiteY14" fmla="*/ 388034 h 1283728"/>
                <a:gd name="connsiteX15" fmla="*/ 8752327 w 11785073"/>
                <a:gd name="connsiteY15" fmla="*/ 453778 h 1283728"/>
                <a:gd name="connsiteX16" fmla="*/ 9232828 w 11785073"/>
                <a:gd name="connsiteY16" fmla="*/ 658057 h 1283728"/>
                <a:gd name="connsiteX17" fmla="*/ 10355934 w 11785073"/>
                <a:gd name="connsiteY17" fmla="*/ 134669 h 1283728"/>
                <a:gd name="connsiteX18" fmla="*/ 10531255 w 11785073"/>
                <a:gd name="connsiteY18" fmla="*/ 170209 h 1283728"/>
                <a:gd name="connsiteX19" fmla="*/ 11264691 w 11785073"/>
                <a:gd name="connsiteY19" fmla="*/ 585131 h 1283728"/>
                <a:gd name="connsiteX20" fmla="*/ 11785073 w 11785073"/>
                <a:gd name="connsiteY20" fmla="*/ 585131 h 128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785073" h="1283728">
                  <a:moveTo>
                    <a:pt x="0" y="586055"/>
                  </a:moveTo>
                  <a:lnTo>
                    <a:pt x="435551" y="586055"/>
                  </a:lnTo>
                  <a:cubicBezTo>
                    <a:pt x="523015" y="586055"/>
                    <a:pt x="636568" y="609667"/>
                    <a:pt x="697955" y="586055"/>
                  </a:cubicBezTo>
                  <a:cubicBezTo>
                    <a:pt x="847081" y="528680"/>
                    <a:pt x="1166891" y="244277"/>
                    <a:pt x="1330306" y="241805"/>
                  </a:cubicBezTo>
                  <a:cubicBezTo>
                    <a:pt x="1618172" y="237442"/>
                    <a:pt x="1722125" y="491249"/>
                    <a:pt x="1823682" y="634152"/>
                  </a:cubicBezTo>
                  <a:cubicBezTo>
                    <a:pt x="1932835" y="787728"/>
                    <a:pt x="2182024" y="891776"/>
                    <a:pt x="2431790" y="892987"/>
                  </a:cubicBezTo>
                  <a:cubicBezTo>
                    <a:pt x="2615362" y="893876"/>
                    <a:pt x="2826359" y="811891"/>
                    <a:pt x="2910313" y="725245"/>
                  </a:cubicBezTo>
                  <a:cubicBezTo>
                    <a:pt x="2994280" y="638595"/>
                    <a:pt x="3372727" y="196412"/>
                    <a:pt x="3605060" y="185973"/>
                  </a:cubicBezTo>
                  <a:cubicBezTo>
                    <a:pt x="3845186" y="175187"/>
                    <a:pt x="4059431" y="399927"/>
                    <a:pt x="4179926" y="497835"/>
                  </a:cubicBezTo>
                  <a:cubicBezTo>
                    <a:pt x="4471145" y="734473"/>
                    <a:pt x="4819638" y="1324126"/>
                    <a:pt x="5516900" y="1281538"/>
                  </a:cubicBezTo>
                  <a:cubicBezTo>
                    <a:pt x="5724073" y="1268881"/>
                    <a:pt x="5958763" y="1124691"/>
                    <a:pt x="6047288" y="1024465"/>
                  </a:cubicBezTo>
                  <a:cubicBezTo>
                    <a:pt x="6252169" y="792523"/>
                    <a:pt x="6954630" y="59862"/>
                    <a:pt x="7133696" y="15303"/>
                  </a:cubicBezTo>
                  <a:cubicBezTo>
                    <a:pt x="7254204" y="-14683"/>
                    <a:pt x="7433415" y="-4572"/>
                    <a:pt x="7507022" y="81399"/>
                  </a:cubicBezTo>
                  <a:cubicBezTo>
                    <a:pt x="7559503" y="142705"/>
                    <a:pt x="7839182" y="666332"/>
                    <a:pt x="8229024" y="505296"/>
                  </a:cubicBezTo>
                  <a:cubicBezTo>
                    <a:pt x="8340482" y="459258"/>
                    <a:pt x="8487787" y="358818"/>
                    <a:pt x="8621393" y="388034"/>
                  </a:cubicBezTo>
                  <a:cubicBezTo>
                    <a:pt x="8673468" y="399421"/>
                    <a:pt x="8720671" y="429054"/>
                    <a:pt x="8752327" y="453778"/>
                  </a:cubicBezTo>
                  <a:cubicBezTo>
                    <a:pt x="8850949" y="530799"/>
                    <a:pt x="9027462" y="659065"/>
                    <a:pt x="9232828" y="658057"/>
                  </a:cubicBezTo>
                  <a:cubicBezTo>
                    <a:pt x="9584568" y="656330"/>
                    <a:pt x="9991200" y="127000"/>
                    <a:pt x="10355934" y="134669"/>
                  </a:cubicBezTo>
                  <a:cubicBezTo>
                    <a:pt x="10414322" y="135895"/>
                    <a:pt x="10486266" y="150419"/>
                    <a:pt x="10531255" y="170209"/>
                  </a:cubicBezTo>
                  <a:cubicBezTo>
                    <a:pt x="10647532" y="221340"/>
                    <a:pt x="11055723" y="515978"/>
                    <a:pt x="11264691" y="585131"/>
                  </a:cubicBezTo>
                  <a:cubicBezTo>
                    <a:pt x="11395350" y="628370"/>
                    <a:pt x="11655174" y="599546"/>
                    <a:pt x="11785073" y="585131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5" name="Vrije vorm 104">
              <a:extLst>
                <a:ext uri="{FF2B5EF4-FFF2-40B4-BE49-F238E27FC236}">
                  <a16:creationId xmlns:a16="http://schemas.microsoft.com/office/drawing/2014/main" id="{89CAB06D-C577-5048-973D-8B4A265F1428}"/>
                </a:ext>
              </a:extLst>
            </p:cNvPr>
            <p:cNvSpPr/>
            <p:nvPr/>
          </p:nvSpPr>
          <p:spPr>
            <a:xfrm>
              <a:off x="190236" y="3949662"/>
              <a:ext cx="11825544" cy="1326518"/>
            </a:xfrm>
            <a:custGeom>
              <a:avLst/>
              <a:gdLst>
                <a:gd name="connsiteX0" fmla="*/ 0 w 11825544"/>
                <a:gd name="connsiteY0" fmla="*/ 605472 h 1326518"/>
                <a:gd name="connsiteX1" fmla="*/ 438393 w 11825544"/>
                <a:gd name="connsiteY1" fmla="*/ 605472 h 1326518"/>
                <a:gd name="connsiteX2" fmla="*/ 704543 w 11825544"/>
                <a:gd name="connsiteY2" fmla="*/ 605472 h 1326518"/>
                <a:gd name="connsiteX3" fmla="*/ 1338649 w 11825544"/>
                <a:gd name="connsiteY3" fmla="*/ 249860 h 1326518"/>
                <a:gd name="connsiteX4" fmla="*/ 1828554 w 11825544"/>
                <a:gd name="connsiteY4" fmla="*/ 655292 h 1326518"/>
                <a:gd name="connsiteX5" fmla="*/ 2441285 w 11825544"/>
                <a:gd name="connsiteY5" fmla="*/ 922749 h 1326518"/>
                <a:gd name="connsiteX6" fmla="*/ 2924772 w 11825544"/>
                <a:gd name="connsiteY6" fmla="*/ 749418 h 1326518"/>
                <a:gd name="connsiteX7" fmla="*/ 3616166 w 11825544"/>
                <a:gd name="connsiteY7" fmla="*/ 192173 h 1326518"/>
                <a:gd name="connsiteX8" fmla="*/ 4193155 w 11825544"/>
                <a:gd name="connsiteY8" fmla="*/ 514429 h 1326518"/>
                <a:gd name="connsiteX9" fmla="*/ 5532053 w 11825544"/>
                <a:gd name="connsiteY9" fmla="*/ 1324255 h 1326518"/>
                <a:gd name="connsiteX10" fmla="*/ 6065729 w 11825544"/>
                <a:gd name="connsiteY10" fmla="*/ 1058615 h 1326518"/>
                <a:gd name="connsiteX11" fmla="*/ 7140612 w 11825544"/>
                <a:gd name="connsiteY11" fmla="*/ 15814 h 1326518"/>
                <a:gd name="connsiteX12" fmla="*/ 7518692 w 11825544"/>
                <a:gd name="connsiteY12" fmla="*/ 84114 h 1326518"/>
                <a:gd name="connsiteX13" fmla="*/ 8239279 w 11825544"/>
                <a:gd name="connsiteY13" fmla="*/ 522137 h 1326518"/>
                <a:gd name="connsiteX14" fmla="*/ 8636166 w 11825544"/>
                <a:gd name="connsiteY14" fmla="*/ 400964 h 1326518"/>
                <a:gd name="connsiteX15" fmla="*/ 8767925 w 11825544"/>
                <a:gd name="connsiteY15" fmla="*/ 468902 h 1326518"/>
                <a:gd name="connsiteX16" fmla="*/ 9252251 w 11825544"/>
                <a:gd name="connsiteY16" fmla="*/ 679991 h 1326518"/>
                <a:gd name="connsiteX17" fmla="*/ 10383020 w 11825544"/>
                <a:gd name="connsiteY17" fmla="*/ 139156 h 1326518"/>
                <a:gd name="connsiteX18" fmla="*/ 10560973 w 11825544"/>
                <a:gd name="connsiteY18" fmla="*/ 175882 h 1326518"/>
                <a:gd name="connsiteX19" fmla="*/ 11296792 w 11825544"/>
                <a:gd name="connsiteY19" fmla="*/ 604554 h 1326518"/>
                <a:gd name="connsiteX20" fmla="*/ 11825544 w 11825544"/>
                <a:gd name="connsiteY20" fmla="*/ 604554 h 132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825544" h="1326518">
                  <a:moveTo>
                    <a:pt x="0" y="605472"/>
                  </a:moveTo>
                  <a:lnTo>
                    <a:pt x="438393" y="605472"/>
                  </a:lnTo>
                  <a:cubicBezTo>
                    <a:pt x="527114" y="605472"/>
                    <a:pt x="643117" y="629734"/>
                    <a:pt x="704543" y="605472"/>
                  </a:cubicBezTo>
                  <a:cubicBezTo>
                    <a:pt x="854586" y="546206"/>
                    <a:pt x="1169786" y="252422"/>
                    <a:pt x="1338649" y="249860"/>
                  </a:cubicBezTo>
                  <a:cubicBezTo>
                    <a:pt x="1636115" y="245358"/>
                    <a:pt x="1723619" y="507623"/>
                    <a:pt x="1828554" y="655292"/>
                  </a:cubicBezTo>
                  <a:cubicBezTo>
                    <a:pt x="1941335" y="813981"/>
                    <a:pt x="2183177" y="921503"/>
                    <a:pt x="2441285" y="922749"/>
                  </a:cubicBezTo>
                  <a:cubicBezTo>
                    <a:pt x="2630974" y="923668"/>
                    <a:pt x="2838016" y="838958"/>
                    <a:pt x="2924772" y="749418"/>
                  </a:cubicBezTo>
                  <a:cubicBezTo>
                    <a:pt x="3011542" y="659879"/>
                    <a:pt x="3376092" y="202959"/>
                    <a:pt x="3616166" y="192173"/>
                  </a:cubicBezTo>
                  <a:cubicBezTo>
                    <a:pt x="3864294" y="181024"/>
                    <a:pt x="4068652" y="413259"/>
                    <a:pt x="4193155" y="514429"/>
                  </a:cubicBezTo>
                  <a:cubicBezTo>
                    <a:pt x="4494092" y="758953"/>
                    <a:pt x="4811557" y="1368263"/>
                    <a:pt x="5532053" y="1324255"/>
                  </a:cubicBezTo>
                  <a:cubicBezTo>
                    <a:pt x="5746142" y="1311176"/>
                    <a:pt x="5974257" y="1162176"/>
                    <a:pt x="6065729" y="1058615"/>
                  </a:cubicBezTo>
                  <a:cubicBezTo>
                    <a:pt x="6277434" y="818939"/>
                    <a:pt x="6955573" y="61857"/>
                    <a:pt x="7140612" y="15814"/>
                  </a:cubicBezTo>
                  <a:cubicBezTo>
                    <a:pt x="7265141" y="-15174"/>
                    <a:pt x="7442636" y="-4721"/>
                    <a:pt x="7518692" y="84114"/>
                  </a:cubicBezTo>
                  <a:cubicBezTo>
                    <a:pt x="7572928" y="147465"/>
                    <a:pt x="7836432" y="688544"/>
                    <a:pt x="8239279" y="522137"/>
                  </a:cubicBezTo>
                  <a:cubicBezTo>
                    <a:pt x="8354431" y="474565"/>
                    <a:pt x="8498108" y="370775"/>
                    <a:pt x="8636166" y="400964"/>
                  </a:cubicBezTo>
                  <a:cubicBezTo>
                    <a:pt x="8689996" y="412733"/>
                    <a:pt x="8735208" y="443354"/>
                    <a:pt x="8767925" y="468902"/>
                  </a:cubicBezTo>
                  <a:cubicBezTo>
                    <a:pt x="8869823" y="548494"/>
                    <a:pt x="9040035" y="681034"/>
                    <a:pt x="9252251" y="679991"/>
                  </a:cubicBezTo>
                  <a:cubicBezTo>
                    <a:pt x="9615714" y="678210"/>
                    <a:pt x="10006119" y="131234"/>
                    <a:pt x="10383020" y="139156"/>
                  </a:cubicBezTo>
                  <a:cubicBezTo>
                    <a:pt x="10443359" y="140427"/>
                    <a:pt x="10514477" y="155437"/>
                    <a:pt x="10560973" y="175882"/>
                  </a:cubicBezTo>
                  <a:cubicBezTo>
                    <a:pt x="10681127" y="228720"/>
                    <a:pt x="11086031" y="533107"/>
                    <a:pt x="11296792" y="604554"/>
                  </a:cubicBezTo>
                  <a:cubicBezTo>
                    <a:pt x="11428159" y="649083"/>
                    <a:pt x="11693091" y="619395"/>
                    <a:pt x="11825544" y="604554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6" name="Vrije vorm 105">
              <a:extLst>
                <a:ext uri="{FF2B5EF4-FFF2-40B4-BE49-F238E27FC236}">
                  <a16:creationId xmlns:a16="http://schemas.microsoft.com/office/drawing/2014/main" id="{D9508CB6-E7B1-0A40-985B-61A0BD1B353F}"/>
                </a:ext>
              </a:extLst>
            </p:cNvPr>
            <p:cNvSpPr/>
            <p:nvPr/>
          </p:nvSpPr>
          <p:spPr>
            <a:xfrm>
              <a:off x="168633" y="3930240"/>
              <a:ext cx="11866027" cy="1369307"/>
            </a:xfrm>
            <a:custGeom>
              <a:avLst/>
              <a:gdLst>
                <a:gd name="connsiteX0" fmla="*/ 0 w 11866027"/>
                <a:gd name="connsiteY0" fmla="*/ 624893 h 1369307"/>
                <a:gd name="connsiteX1" fmla="*/ 441248 w 11866027"/>
                <a:gd name="connsiteY1" fmla="*/ 624893 h 1369307"/>
                <a:gd name="connsiteX2" fmla="*/ 711144 w 11866027"/>
                <a:gd name="connsiteY2" fmla="*/ 624893 h 1369307"/>
                <a:gd name="connsiteX3" fmla="*/ 1347006 w 11866027"/>
                <a:gd name="connsiteY3" fmla="*/ 257920 h 1369307"/>
                <a:gd name="connsiteX4" fmla="*/ 1833439 w 11866027"/>
                <a:gd name="connsiteY4" fmla="*/ 676426 h 1369307"/>
                <a:gd name="connsiteX5" fmla="*/ 2450781 w 11866027"/>
                <a:gd name="connsiteY5" fmla="*/ 952515 h 1369307"/>
                <a:gd name="connsiteX6" fmla="*/ 2939245 w 11866027"/>
                <a:gd name="connsiteY6" fmla="*/ 773590 h 1369307"/>
                <a:gd name="connsiteX7" fmla="*/ 3627273 w 11866027"/>
                <a:gd name="connsiteY7" fmla="*/ 198371 h 1369307"/>
                <a:gd name="connsiteX8" fmla="*/ 4206396 w 11866027"/>
                <a:gd name="connsiteY8" fmla="*/ 531021 h 1369307"/>
                <a:gd name="connsiteX9" fmla="*/ 5547220 w 11866027"/>
                <a:gd name="connsiteY9" fmla="*/ 1366971 h 1369307"/>
                <a:gd name="connsiteX10" fmla="*/ 6084183 w 11866027"/>
                <a:gd name="connsiteY10" fmla="*/ 1092763 h 1369307"/>
                <a:gd name="connsiteX11" fmla="*/ 7147527 w 11866027"/>
                <a:gd name="connsiteY11" fmla="*/ 16324 h 1369307"/>
                <a:gd name="connsiteX12" fmla="*/ 7530374 w 11866027"/>
                <a:gd name="connsiteY12" fmla="*/ 86828 h 1369307"/>
                <a:gd name="connsiteX13" fmla="*/ 8249535 w 11866027"/>
                <a:gd name="connsiteY13" fmla="*/ 538977 h 1369307"/>
                <a:gd name="connsiteX14" fmla="*/ 8650966 w 11866027"/>
                <a:gd name="connsiteY14" fmla="*/ 413898 h 1369307"/>
                <a:gd name="connsiteX15" fmla="*/ 8783525 w 11866027"/>
                <a:gd name="connsiteY15" fmla="*/ 484030 h 1369307"/>
                <a:gd name="connsiteX16" fmla="*/ 9271687 w 11866027"/>
                <a:gd name="connsiteY16" fmla="*/ 701929 h 1369307"/>
                <a:gd name="connsiteX17" fmla="*/ 10410131 w 11866027"/>
                <a:gd name="connsiteY17" fmla="*/ 143642 h 1369307"/>
                <a:gd name="connsiteX18" fmla="*/ 10590703 w 11866027"/>
                <a:gd name="connsiteY18" fmla="*/ 181554 h 1369307"/>
                <a:gd name="connsiteX19" fmla="*/ 11328894 w 11866027"/>
                <a:gd name="connsiteY19" fmla="*/ 623970 h 1369307"/>
                <a:gd name="connsiteX20" fmla="*/ 11866028 w 11866027"/>
                <a:gd name="connsiteY20" fmla="*/ 623970 h 136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866027" h="1369307">
                  <a:moveTo>
                    <a:pt x="0" y="624893"/>
                  </a:moveTo>
                  <a:lnTo>
                    <a:pt x="441248" y="624893"/>
                  </a:lnTo>
                  <a:cubicBezTo>
                    <a:pt x="531214" y="624893"/>
                    <a:pt x="649692" y="649791"/>
                    <a:pt x="711144" y="624893"/>
                  </a:cubicBezTo>
                  <a:cubicBezTo>
                    <a:pt x="862104" y="563731"/>
                    <a:pt x="1172694" y="260561"/>
                    <a:pt x="1347006" y="257920"/>
                  </a:cubicBezTo>
                  <a:cubicBezTo>
                    <a:pt x="1654059" y="253269"/>
                    <a:pt x="1725098" y="523997"/>
                    <a:pt x="1833439" y="676426"/>
                  </a:cubicBezTo>
                  <a:cubicBezTo>
                    <a:pt x="1949848" y="840237"/>
                    <a:pt x="2184356" y="951224"/>
                    <a:pt x="2450781" y="952515"/>
                  </a:cubicBezTo>
                  <a:cubicBezTo>
                    <a:pt x="2646586" y="953463"/>
                    <a:pt x="2849686" y="866013"/>
                    <a:pt x="2939245" y="773590"/>
                  </a:cubicBezTo>
                  <a:cubicBezTo>
                    <a:pt x="3028791" y="681166"/>
                    <a:pt x="3379459" y="209504"/>
                    <a:pt x="3627273" y="198371"/>
                  </a:cubicBezTo>
                  <a:cubicBezTo>
                    <a:pt x="3883417" y="186860"/>
                    <a:pt x="4077872" y="426590"/>
                    <a:pt x="4206396" y="531021"/>
                  </a:cubicBezTo>
                  <a:cubicBezTo>
                    <a:pt x="4517025" y="783433"/>
                    <a:pt x="4803476" y="1412398"/>
                    <a:pt x="5547220" y="1366971"/>
                  </a:cubicBezTo>
                  <a:cubicBezTo>
                    <a:pt x="5768211" y="1353470"/>
                    <a:pt x="5989752" y="1199666"/>
                    <a:pt x="6084183" y="1092763"/>
                  </a:cubicBezTo>
                  <a:cubicBezTo>
                    <a:pt x="6302725" y="845354"/>
                    <a:pt x="6956516" y="63851"/>
                    <a:pt x="7147527" y="16324"/>
                  </a:cubicBezTo>
                  <a:cubicBezTo>
                    <a:pt x="7276077" y="-15662"/>
                    <a:pt x="7451856" y="-4876"/>
                    <a:pt x="7530374" y="86828"/>
                  </a:cubicBezTo>
                  <a:cubicBezTo>
                    <a:pt x="7586353" y="152219"/>
                    <a:pt x="7833695" y="710755"/>
                    <a:pt x="8249535" y="538977"/>
                  </a:cubicBezTo>
                  <a:cubicBezTo>
                    <a:pt x="8368406" y="489872"/>
                    <a:pt x="8508441" y="382736"/>
                    <a:pt x="8650966" y="413898"/>
                  </a:cubicBezTo>
                  <a:cubicBezTo>
                    <a:pt x="8706512" y="426044"/>
                    <a:pt x="8749746" y="457658"/>
                    <a:pt x="8783525" y="484030"/>
                  </a:cubicBezTo>
                  <a:cubicBezTo>
                    <a:pt x="8888709" y="566183"/>
                    <a:pt x="9052621" y="703002"/>
                    <a:pt x="9271687" y="701929"/>
                  </a:cubicBezTo>
                  <a:cubicBezTo>
                    <a:pt x="9646872" y="700083"/>
                    <a:pt x="10021063" y="135462"/>
                    <a:pt x="10410131" y="143642"/>
                  </a:cubicBezTo>
                  <a:cubicBezTo>
                    <a:pt x="10472396" y="144952"/>
                    <a:pt x="10542715" y="160449"/>
                    <a:pt x="10590703" y="181554"/>
                  </a:cubicBezTo>
                  <a:cubicBezTo>
                    <a:pt x="10714735" y="236095"/>
                    <a:pt x="11116338" y="550235"/>
                    <a:pt x="11328894" y="623970"/>
                  </a:cubicBezTo>
                  <a:cubicBezTo>
                    <a:pt x="11460968" y="669785"/>
                    <a:pt x="11731008" y="639243"/>
                    <a:pt x="11866028" y="623970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7" name="Vrije vorm 106">
              <a:extLst>
                <a:ext uri="{FF2B5EF4-FFF2-40B4-BE49-F238E27FC236}">
                  <a16:creationId xmlns:a16="http://schemas.microsoft.com/office/drawing/2014/main" id="{E9E43E50-D225-9C42-9D2A-6D026956000D}"/>
                </a:ext>
              </a:extLst>
            </p:cNvPr>
            <p:cNvSpPr/>
            <p:nvPr/>
          </p:nvSpPr>
          <p:spPr>
            <a:xfrm>
              <a:off x="147037" y="3910820"/>
              <a:ext cx="11906498" cy="1412100"/>
            </a:xfrm>
            <a:custGeom>
              <a:avLst/>
              <a:gdLst>
                <a:gd name="connsiteX0" fmla="*/ 0 w 11906498"/>
                <a:gd name="connsiteY0" fmla="*/ 644314 h 1412100"/>
                <a:gd name="connsiteX1" fmla="*/ 444090 w 11906498"/>
                <a:gd name="connsiteY1" fmla="*/ 644314 h 1412100"/>
                <a:gd name="connsiteX2" fmla="*/ 717732 w 11906498"/>
                <a:gd name="connsiteY2" fmla="*/ 644314 h 1412100"/>
                <a:gd name="connsiteX3" fmla="*/ 1355349 w 11906498"/>
                <a:gd name="connsiteY3" fmla="*/ 265983 h 1412100"/>
                <a:gd name="connsiteX4" fmla="*/ 1838299 w 11906498"/>
                <a:gd name="connsiteY4" fmla="*/ 697569 h 1412100"/>
                <a:gd name="connsiteX5" fmla="*/ 2460263 w 11906498"/>
                <a:gd name="connsiteY5" fmla="*/ 982280 h 1412100"/>
                <a:gd name="connsiteX6" fmla="*/ 2953704 w 11906498"/>
                <a:gd name="connsiteY6" fmla="*/ 797770 h 1412100"/>
                <a:gd name="connsiteX7" fmla="*/ 3638379 w 11906498"/>
                <a:gd name="connsiteY7" fmla="*/ 204568 h 1412100"/>
                <a:gd name="connsiteX8" fmla="*/ 4219625 w 11906498"/>
                <a:gd name="connsiteY8" fmla="*/ 547617 h 1412100"/>
                <a:gd name="connsiteX9" fmla="*/ 5562373 w 11906498"/>
                <a:gd name="connsiteY9" fmla="*/ 1409691 h 1412100"/>
                <a:gd name="connsiteX10" fmla="*/ 6102624 w 11906498"/>
                <a:gd name="connsiteY10" fmla="*/ 1126911 h 1412100"/>
                <a:gd name="connsiteX11" fmla="*/ 7154443 w 11906498"/>
                <a:gd name="connsiteY11" fmla="*/ 16832 h 1412100"/>
                <a:gd name="connsiteX12" fmla="*/ 7542044 w 11906498"/>
                <a:gd name="connsiteY12" fmla="*/ 89540 h 1412100"/>
                <a:gd name="connsiteX13" fmla="*/ 8259763 w 11906498"/>
                <a:gd name="connsiteY13" fmla="*/ 555822 h 1412100"/>
                <a:gd name="connsiteX14" fmla="*/ 8665754 w 11906498"/>
                <a:gd name="connsiteY14" fmla="*/ 426836 h 1412100"/>
                <a:gd name="connsiteX15" fmla="*/ 8799111 w 11906498"/>
                <a:gd name="connsiteY15" fmla="*/ 499156 h 1412100"/>
                <a:gd name="connsiteX16" fmla="*/ 9291124 w 11906498"/>
                <a:gd name="connsiteY16" fmla="*/ 723866 h 1412100"/>
                <a:gd name="connsiteX17" fmla="*/ 10437203 w 11906498"/>
                <a:gd name="connsiteY17" fmla="*/ 148136 h 1412100"/>
                <a:gd name="connsiteX18" fmla="*/ 10620422 w 11906498"/>
                <a:gd name="connsiteY18" fmla="*/ 187230 h 1412100"/>
                <a:gd name="connsiteX19" fmla="*/ 11360996 w 11906498"/>
                <a:gd name="connsiteY19" fmla="*/ 643395 h 1412100"/>
                <a:gd name="connsiteX20" fmla="*/ 11906498 w 11906498"/>
                <a:gd name="connsiteY20" fmla="*/ 643395 h 141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06498" h="1412100">
                  <a:moveTo>
                    <a:pt x="0" y="644314"/>
                  </a:moveTo>
                  <a:lnTo>
                    <a:pt x="444090" y="644314"/>
                  </a:lnTo>
                  <a:cubicBezTo>
                    <a:pt x="535300" y="644314"/>
                    <a:pt x="656241" y="669847"/>
                    <a:pt x="717732" y="644314"/>
                  </a:cubicBezTo>
                  <a:cubicBezTo>
                    <a:pt x="869609" y="581260"/>
                    <a:pt x="1175588" y="268709"/>
                    <a:pt x="1355349" y="265983"/>
                  </a:cubicBezTo>
                  <a:cubicBezTo>
                    <a:pt x="1672002" y="261189"/>
                    <a:pt x="1726592" y="540375"/>
                    <a:pt x="1838299" y="697569"/>
                  </a:cubicBezTo>
                  <a:cubicBezTo>
                    <a:pt x="1958362" y="866497"/>
                    <a:pt x="2185508" y="980954"/>
                    <a:pt x="2460263" y="982280"/>
                  </a:cubicBezTo>
                  <a:cubicBezTo>
                    <a:pt x="2662185" y="983262"/>
                    <a:pt x="2861342" y="893083"/>
                    <a:pt x="2953704" y="797770"/>
                  </a:cubicBezTo>
                  <a:cubicBezTo>
                    <a:pt x="3046054" y="702453"/>
                    <a:pt x="3382811" y="216054"/>
                    <a:pt x="3638379" y="204568"/>
                  </a:cubicBezTo>
                  <a:cubicBezTo>
                    <a:pt x="3902526" y="192705"/>
                    <a:pt x="4087093" y="439925"/>
                    <a:pt x="4219625" y="547617"/>
                  </a:cubicBezTo>
                  <a:cubicBezTo>
                    <a:pt x="4539972" y="807916"/>
                    <a:pt x="4795395" y="1456538"/>
                    <a:pt x="5562373" y="1409691"/>
                  </a:cubicBezTo>
                  <a:cubicBezTo>
                    <a:pt x="5790280" y="1395767"/>
                    <a:pt x="6005246" y="1237154"/>
                    <a:pt x="6102624" y="1126911"/>
                  </a:cubicBezTo>
                  <a:cubicBezTo>
                    <a:pt x="6327990" y="871779"/>
                    <a:pt x="6957459" y="65849"/>
                    <a:pt x="7154443" y="16832"/>
                  </a:cubicBezTo>
                  <a:cubicBezTo>
                    <a:pt x="7287000" y="-16151"/>
                    <a:pt x="7461090" y="-5028"/>
                    <a:pt x="7542044" y="89540"/>
                  </a:cubicBezTo>
                  <a:cubicBezTo>
                    <a:pt x="7599777" y="156976"/>
                    <a:pt x="7830932" y="732965"/>
                    <a:pt x="8259763" y="555822"/>
                  </a:cubicBezTo>
                  <a:cubicBezTo>
                    <a:pt x="8382367" y="505182"/>
                    <a:pt x="8518775" y="394696"/>
                    <a:pt x="8665754" y="426836"/>
                  </a:cubicBezTo>
                  <a:cubicBezTo>
                    <a:pt x="8723041" y="439364"/>
                    <a:pt x="8764298" y="471961"/>
                    <a:pt x="8799111" y="499156"/>
                  </a:cubicBezTo>
                  <a:cubicBezTo>
                    <a:pt x="8907595" y="583881"/>
                    <a:pt x="9065208" y="724973"/>
                    <a:pt x="9291124" y="723866"/>
                  </a:cubicBezTo>
                  <a:cubicBezTo>
                    <a:pt x="9678031" y="721965"/>
                    <a:pt x="10035994" y="139698"/>
                    <a:pt x="10437203" y="148136"/>
                  </a:cubicBezTo>
                  <a:cubicBezTo>
                    <a:pt x="10501432" y="149486"/>
                    <a:pt x="10570914" y="165464"/>
                    <a:pt x="10620422" y="187230"/>
                  </a:cubicBezTo>
                  <a:cubicBezTo>
                    <a:pt x="10748330" y="243473"/>
                    <a:pt x="11146658" y="567367"/>
                    <a:pt x="11360996" y="643395"/>
                  </a:cubicBezTo>
                  <a:cubicBezTo>
                    <a:pt x="11493763" y="690481"/>
                    <a:pt x="11768925" y="659091"/>
                    <a:pt x="11906498" y="643395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8" name="Vrije vorm 107">
              <a:extLst>
                <a:ext uri="{FF2B5EF4-FFF2-40B4-BE49-F238E27FC236}">
                  <a16:creationId xmlns:a16="http://schemas.microsoft.com/office/drawing/2014/main" id="{387B6FAE-E3E6-B64A-AC87-D798C464976E}"/>
                </a:ext>
              </a:extLst>
            </p:cNvPr>
            <p:cNvSpPr/>
            <p:nvPr/>
          </p:nvSpPr>
          <p:spPr>
            <a:xfrm>
              <a:off x="125441" y="3891399"/>
              <a:ext cx="11946981" cy="1454889"/>
            </a:xfrm>
            <a:custGeom>
              <a:avLst/>
              <a:gdLst>
                <a:gd name="connsiteX0" fmla="*/ 0 w 11946981"/>
                <a:gd name="connsiteY0" fmla="*/ 663735 h 1454889"/>
                <a:gd name="connsiteX1" fmla="*/ 446932 w 11946981"/>
                <a:gd name="connsiteY1" fmla="*/ 663735 h 1454889"/>
                <a:gd name="connsiteX2" fmla="*/ 724333 w 11946981"/>
                <a:gd name="connsiteY2" fmla="*/ 663735 h 1454889"/>
                <a:gd name="connsiteX3" fmla="*/ 1363692 w 11946981"/>
                <a:gd name="connsiteY3" fmla="*/ 274043 h 1454889"/>
                <a:gd name="connsiteX4" fmla="*/ 1843171 w 11946981"/>
                <a:gd name="connsiteY4" fmla="*/ 718703 h 1454889"/>
                <a:gd name="connsiteX5" fmla="*/ 2469746 w 11946981"/>
                <a:gd name="connsiteY5" fmla="*/ 1012050 h 1454889"/>
                <a:gd name="connsiteX6" fmla="*/ 2968151 w 11946981"/>
                <a:gd name="connsiteY6" fmla="*/ 821942 h 1454889"/>
                <a:gd name="connsiteX7" fmla="*/ 3649486 w 11946981"/>
                <a:gd name="connsiteY7" fmla="*/ 210766 h 1454889"/>
                <a:gd name="connsiteX8" fmla="*/ 4232853 w 11946981"/>
                <a:gd name="connsiteY8" fmla="*/ 564209 h 1454889"/>
                <a:gd name="connsiteX9" fmla="*/ 5577540 w 11946981"/>
                <a:gd name="connsiteY9" fmla="*/ 1452406 h 1454889"/>
                <a:gd name="connsiteX10" fmla="*/ 6121065 w 11946981"/>
                <a:gd name="connsiteY10" fmla="*/ 1161059 h 1454889"/>
                <a:gd name="connsiteX11" fmla="*/ 7161358 w 11946981"/>
                <a:gd name="connsiteY11" fmla="*/ 17342 h 1454889"/>
                <a:gd name="connsiteX12" fmla="*/ 7553727 w 11946981"/>
                <a:gd name="connsiteY12" fmla="*/ 92254 h 1454889"/>
                <a:gd name="connsiteX13" fmla="*/ 8270019 w 11946981"/>
                <a:gd name="connsiteY13" fmla="*/ 572662 h 1454889"/>
                <a:gd name="connsiteX14" fmla="*/ 8680527 w 11946981"/>
                <a:gd name="connsiteY14" fmla="*/ 439770 h 1454889"/>
                <a:gd name="connsiteX15" fmla="*/ 8814709 w 11946981"/>
                <a:gd name="connsiteY15" fmla="*/ 514279 h 1454889"/>
                <a:gd name="connsiteX16" fmla="*/ 9310534 w 11946981"/>
                <a:gd name="connsiteY16" fmla="*/ 745794 h 1454889"/>
                <a:gd name="connsiteX17" fmla="*/ 10464289 w 11946981"/>
                <a:gd name="connsiteY17" fmla="*/ 152622 h 1454889"/>
                <a:gd name="connsiteX18" fmla="*/ 10650139 w 11946981"/>
                <a:gd name="connsiteY18" fmla="*/ 192902 h 1454889"/>
                <a:gd name="connsiteX19" fmla="*/ 11393084 w 11946981"/>
                <a:gd name="connsiteY19" fmla="*/ 662812 h 1454889"/>
                <a:gd name="connsiteX20" fmla="*/ 11946982 w 11946981"/>
                <a:gd name="connsiteY20" fmla="*/ 662812 h 1454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46981" h="1454889">
                  <a:moveTo>
                    <a:pt x="0" y="663735"/>
                  </a:moveTo>
                  <a:lnTo>
                    <a:pt x="446932" y="663735"/>
                  </a:lnTo>
                  <a:cubicBezTo>
                    <a:pt x="539399" y="663735"/>
                    <a:pt x="662802" y="689889"/>
                    <a:pt x="724333" y="663735"/>
                  </a:cubicBezTo>
                  <a:cubicBezTo>
                    <a:pt x="877127" y="598786"/>
                    <a:pt x="1178483" y="276848"/>
                    <a:pt x="1363692" y="274043"/>
                  </a:cubicBezTo>
                  <a:cubicBezTo>
                    <a:pt x="1689945" y="269099"/>
                    <a:pt x="1728072" y="556748"/>
                    <a:pt x="1843171" y="718703"/>
                  </a:cubicBezTo>
                  <a:cubicBezTo>
                    <a:pt x="1966875" y="892754"/>
                    <a:pt x="2186674" y="1010675"/>
                    <a:pt x="2469746" y="1012050"/>
                  </a:cubicBezTo>
                  <a:cubicBezTo>
                    <a:pt x="2677797" y="1013053"/>
                    <a:pt x="2872999" y="920143"/>
                    <a:pt x="2968151" y="821942"/>
                  </a:cubicBezTo>
                  <a:cubicBezTo>
                    <a:pt x="3063316" y="723741"/>
                    <a:pt x="3386177" y="222595"/>
                    <a:pt x="3649486" y="210766"/>
                  </a:cubicBezTo>
                  <a:cubicBezTo>
                    <a:pt x="3921635" y="198541"/>
                    <a:pt x="4096300" y="453251"/>
                    <a:pt x="4232853" y="564209"/>
                  </a:cubicBezTo>
                  <a:cubicBezTo>
                    <a:pt x="4562905" y="832400"/>
                    <a:pt x="4787314" y="1500673"/>
                    <a:pt x="5577540" y="1452406"/>
                  </a:cubicBezTo>
                  <a:cubicBezTo>
                    <a:pt x="5812348" y="1438066"/>
                    <a:pt x="6020727" y="1274643"/>
                    <a:pt x="6121065" y="1161059"/>
                  </a:cubicBezTo>
                  <a:cubicBezTo>
                    <a:pt x="6353267" y="898189"/>
                    <a:pt x="6958402" y="67843"/>
                    <a:pt x="7161358" y="17342"/>
                  </a:cubicBezTo>
                  <a:cubicBezTo>
                    <a:pt x="7297923" y="-16639"/>
                    <a:pt x="7470310" y="-5183"/>
                    <a:pt x="7553727" y="92254"/>
                  </a:cubicBezTo>
                  <a:cubicBezTo>
                    <a:pt x="7613202" y="161730"/>
                    <a:pt x="7828194" y="755176"/>
                    <a:pt x="8270019" y="572662"/>
                  </a:cubicBezTo>
                  <a:cubicBezTo>
                    <a:pt x="8396328" y="520489"/>
                    <a:pt x="8529096" y="406657"/>
                    <a:pt x="8680527" y="439770"/>
                  </a:cubicBezTo>
                  <a:cubicBezTo>
                    <a:pt x="8739557" y="452675"/>
                    <a:pt x="8778835" y="486259"/>
                    <a:pt x="8814709" y="514279"/>
                  </a:cubicBezTo>
                  <a:cubicBezTo>
                    <a:pt x="8926469" y="601570"/>
                    <a:pt x="9077782" y="746941"/>
                    <a:pt x="9310534" y="745794"/>
                  </a:cubicBezTo>
                  <a:cubicBezTo>
                    <a:pt x="9709177" y="743844"/>
                    <a:pt x="10050925" y="143931"/>
                    <a:pt x="10464289" y="152622"/>
                  </a:cubicBezTo>
                  <a:cubicBezTo>
                    <a:pt x="10530469" y="154012"/>
                    <a:pt x="10599139" y="170471"/>
                    <a:pt x="10650139" y="192902"/>
                  </a:cubicBezTo>
                  <a:cubicBezTo>
                    <a:pt x="10781925" y="250848"/>
                    <a:pt x="11176953" y="584495"/>
                    <a:pt x="11393084" y="662812"/>
                  </a:cubicBezTo>
                  <a:cubicBezTo>
                    <a:pt x="11526545" y="711168"/>
                    <a:pt x="11806841" y="678929"/>
                    <a:pt x="11946982" y="662812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09" name="Vrije vorm 108">
              <a:extLst>
                <a:ext uri="{FF2B5EF4-FFF2-40B4-BE49-F238E27FC236}">
                  <a16:creationId xmlns:a16="http://schemas.microsoft.com/office/drawing/2014/main" id="{EE31A63F-8006-394D-AB53-F2FD51AE985D}"/>
                </a:ext>
              </a:extLst>
            </p:cNvPr>
            <p:cNvSpPr/>
            <p:nvPr/>
          </p:nvSpPr>
          <p:spPr>
            <a:xfrm>
              <a:off x="103838" y="3871981"/>
              <a:ext cx="11987465" cy="1497684"/>
            </a:xfrm>
            <a:custGeom>
              <a:avLst/>
              <a:gdLst>
                <a:gd name="connsiteX0" fmla="*/ 0 w 11987465"/>
                <a:gd name="connsiteY0" fmla="*/ 683153 h 1497684"/>
                <a:gd name="connsiteX1" fmla="*/ 449788 w 11987465"/>
                <a:gd name="connsiteY1" fmla="*/ 683153 h 1497684"/>
                <a:gd name="connsiteX2" fmla="*/ 730934 w 11987465"/>
                <a:gd name="connsiteY2" fmla="*/ 683153 h 1497684"/>
                <a:gd name="connsiteX3" fmla="*/ 1372048 w 11987465"/>
                <a:gd name="connsiteY3" fmla="*/ 282099 h 1497684"/>
                <a:gd name="connsiteX4" fmla="*/ 1848056 w 11987465"/>
                <a:gd name="connsiteY4" fmla="*/ 739838 h 1497684"/>
                <a:gd name="connsiteX5" fmla="*/ 2479241 w 11987465"/>
                <a:gd name="connsiteY5" fmla="*/ 1041812 h 1497684"/>
                <a:gd name="connsiteX6" fmla="*/ 2982623 w 11987465"/>
                <a:gd name="connsiteY6" fmla="*/ 846120 h 1497684"/>
                <a:gd name="connsiteX7" fmla="*/ 3660592 w 11987465"/>
                <a:gd name="connsiteY7" fmla="*/ 216966 h 1497684"/>
                <a:gd name="connsiteX8" fmla="*/ 4246094 w 11987465"/>
                <a:gd name="connsiteY8" fmla="*/ 580802 h 1497684"/>
                <a:gd name="connsiteX9" fmla="*/ 5592707 w 11987465"/>
                <a:gd name="connsiteY9" fmla="*/ 1495128 h 1497684"/>
                <a:gd name="connsiteX10" fmla="*/ 6139506 w 11987465"/>
                <a:gd name="connsiteY10" fmla="*/ 1195209 h 1497684"/>
                <a:gd name="connsiteX11" fmla="*/ 7168260 w 11987465"/>
                <a:gd name="connsiteY11" fmla="*/ 17853 h 1497684"/>
                <a:gd name="connsiteX12" fmla="*/ 7565396 w 11987465"/>
                <a:gd name="connsiteY12" fmla="*/ 94964 h 1497684"/>
                <a:gd name="connsiteX13" fmla="*/ 8280260 w 11987465"/>
                <a:gd name="connsiteY13" fmla="*/ 589503 h 1497684"/>
                <a:gd name="connsiteX14" fmla="*/ 8695314 w 11987465"/>
                <a:gd name="connsiteY14" fmla="*/ 452700 h 1497684"/>
                <a:gd name="connsiteX15" fmla="*/ 8830308 w 11987465"/>
                <a:gd name="connsiteY15" fmla="*/ 529403 h 1497684"/>
                <a:gd name="connsiteX16" fmla="*/ 9329970 w 11987465"/>
                <a:gd name="connsiteY16" fmla="*/ 767734 h 1497684"/>
                <a:gd name="connsiteX17" fmla="*/ 10491400 w 11987465"/>
                <a:gd name="connsiteY17" fmla="*/ 157109 h 1497684"/>
                <a:gd name="connsiteX18" fmla="*/ 10679870 w 11987465"/>
                <a:gd name="connsiteY18" fmla="*/ 198575 h 1497684"/>
                <a:gd name="connsiteX19" fmla="*/ 11425199 w 11987465"/>
                <a:gd name="connsiteY19" fmla="*/ 682235 h 1497684"/>
                <a:gd name="connsiteX20" fmla="*/ 11987466 w 11987465"/>
                <a:gd name="connsiteY20" fmla="*/ 682235 h 1497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87465" h="1497684">
                  <a:moveTo>
                    <a:pt x="0" y="683153"/>
                  </a:moveTo>
                  <a:lnTo>
                    <a:pt x="449788" y="683153"/>
                  </a:lnTo>
                  <a:cubicBezTo>
                    <a:pt x="543499" y="683153"/>
                    <a:pt x="669364" y="709927"/>
                    <a:pt x="730934" y="683153"/>
                  </a:cubicBezTo>
                  <a:cubicBezTo>
                    <a:pt x="884644" y="616312"/>
                    <a:pt x="1181390" y="284988"/>
                    <a:pt x="1372048" y="282099"/>
                  </a:cubicBezTo>
                  <a:cubicBezTo>
                    <a:pt x="1707889" y="277011"/>
                    <a:pt x="1729565" y="573123"/>
                    <a:pt x="1848056" y="739838"/>
                  </a:cubicBezTo>
                  <a:cubicBezTo>
                    <a:pt x="1975388" y="919011"/>
                    <a:pt x="2187840" y="1040402"/>
                    <a:pt x="2479241" y="1041812"/>
                  </a:cubicBezTo>
                  <a:cubicBezTo>
                    <a:pt x="2693395" y="1042850"/>
                    <a:pt x="2884669" y="947205"/>
                    <a:pt x="2982623" y="846120"/>
                  </a:cubicBezTo>
                  <a:cubicBezTo>
                    <a:pt x="3080578" y="745025"/>
                    <a:pt x="3389543" y="229147"/>
                    <a:pt x="3660592" y="216966"/>
                  </a:cubicBezTo>
                  <a:cubicBezTo>
                    <a:pt x="3940743" y="204378"/>
                    <a:pt x="4105521" y="466583"/>
                    <a:pt x="4246094" y="580802"/>
                  </a:cubicBezTo>
                  <a:cubicBezTo>
                    <a:pt x="4585851" y="856881"/>
                    <a:pt x="4779233" y="1544815"/>
                    <a:pt x="5592707" y="1495128"/>
                  </a:cubicBezTo>
                  <a:cubicBezTo>
                    <a:pt x="5834417" y="1480362"/>
                    <a:pt x="6036234" y="1312133"/>
                    <a:pt x="6139506" y="1195209"/>
                  </a:cubicBezTo>
                  <a:cubicBezTo>
                    <a:pt x="6378545" y="924610"/>
                    <a:pt x="6959345" y="69833"/>
                    <a:pt x="7168260" y="17853"/>
                  </a:cubicBezTo>
                  <a:cubicBezTo>
                    <a:pt x="7308860" y="-17130"/>
                    <a:pt x="7479531" y="-5332"/>
                    <a:pt x="7565396" y="94964"/>
                  </a:cubicBezTo>
                  <a:cubicBezTo>
                    <a:pt x="7626640" y="166490"/>
                    <a:pt x="7825444" y="777388"/>
                    <a:pt x="8280260" y="589503"/>
                  </a:cubicBezTo>
                  <a:cubicBezTo>
                    <a:pt x="8410291" y="535797"/>
                    <a:pt x="8539430" y="418619"/>
                    <a:pt x="8695314" y="452700"/>
                  </a:cubicBezTo>
                  <a:cubicBezTo>
                    <a:pt x="8756085" y="465988"/>
                    <a:pt x="8793373" y="500560"/>
                    <a:pt x="8830308" y="529403"/>
                  </a:cubicBezTo>
                  <a:cubicBezTo>
                    <a:pt x="8945368" y="619266"/>
                    <a:pt x="9090368" y="768910"/>
                    <a:pt x="9329970" y="767734"/>
                  </a:cubicBezTo>
                  <a:cubicBezTo>
                    <a:pt x="9740335" y="765718"/>
                    <a:pt x="10065855" y="148164"/>
                    <a:pt x="10491400" y="157109"/>
                  </a:cubicBezTo>
                  <a:cubicBezTo>
                    <a:pt x="10559519" y="158543"/>
                    <a:pt x="10627363" y="175489"/>
                    <a:pt x="10679870" y="198575"/>
                  </a:cubicBezTo>
                  <a:cubicBezTo>
                    <a:pt x="10815532" y="258229"/>
                    <a:pt x="11207272" y="601625"/>
                    <a:pt x="11425199" y="682235"/>
                  </a:cubicBezTo>
                  <a:cubicBezTo>
                    <a:pt x="11559328" y="731846"/>
                    <a:pt x="11844758" y="698769"/>
                    <a:pt x="11987466" y="682235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0" name="Vrije vorm 109">
              <a:extLst>
                <a:ext uri="{FF2B5EF4-FFF2-40B4-BE49-F238E27FC236}">
                  <a16:creationId xmlns:a16="http://schemas.microsoft.com/office/drawing/2014/main" id="{9F492550-4414-B046-AE75-3BE2C2C4F7B6}"/>
                </a:ext>
              </a:extLst>
            </p:cNvPr>
            <p:cNvSpPr/>
            <p:nvPr/>
          </p:nvSpPr>
          <p:spPr>
            <a:xfrm>
              <a:off x="82241" y="3852556"/>
              <a:ext cx="12027949" cy="1540472"/>
            </a:xfrm>
            <a:custGeom>
              <a:avLst/>
              <a:gdLst>
                <a:gd name="connsiteX0" fmla="*/ 0 w 12027949"/>
                <a:gd name="connsiteY0" fmla="*/ 702578 h 1540472"/>
                <a:gd name="connsiteX1" fmla="*/ 452630 w 12027949"/>
                <a:gd name="connsiteY1" fmla="*/ 702578 h 1540472"/>
                <a:gd name="connsiteX2" fmla="*/ 737522 w 12027949"/>
                <a:gd name="connsiteY2" fmla="*/ 702578 h 1540472"/>
                <a:gd name="connsiteX3" fmla="*/ 1380391 w 12027949"/>
                <a:gd name="connsiteY3" fmla="*/ 290162 h 1540472"/>
                <a:gd name="connsiteX4" fmla="*/ 1852928 w 12027949"/>
                <a:gd name="connsiteY4" fmla="*/ 760985 h 1540472"/>
                <a:gd name="connsiteX5" fmla="*/ 2488724 w 12027949"/>
                <a:gd name="connsiteY5" fmla="*/ 1071582 h 1540472"/>
                <a:gd name="connsiteX6" fmla="*/ 2997070 w 12027949"/>
                <a:gd name="connsiteY6" fmla="*/ 870290 h 1540472"/>
                <a:gd name="connsiteX7" fmla="*/ 3671699 w 12027949"/>
                <a:gd name="connsiteY7" fmla="*/ 223168 h 1540472"/>
                <a:gd name="connsiteX8" fmla="*/ 4259323 w 12027949"/>
                <a:gd name="connsiteY8" fmla="*/ 597398 h 1540472"/>
                <a:gd name="connsiteX9" fmla="*/ 5607861 w 12027949"/>
                <a:gd name="connsiteY9" fmla="*/ 1537843 h 1540472"/>
                <a:gd name="connsiteX10" fmla="*/ 6157960 w 12027949"/>
                <a:gd name="connsiteY10" fmla="*/ 1229361 h 1540472"/>
                <a:gd name="connsiteX11" fmla="*/ 7175175 w 12027949"/>
                <a:gd name="connsiteY11" fmla="*/ 18362 h 1540472"/>
                <a:gd name="connsiteX12" fmla="*/ 7577066 w 12027949"/>
                <a:gd name="connsiteY12" fmla="*/ 97681 h 1540472"/>
                <a:gd name="connsiteX13" fmla="*/ 8290516 w 12027949"/>
                <a:gd name="connsiteY13" fmla="*/ 606352 h 1540472"/>
                <a:gd name="connsiteX14" fmla="*/ 8710101 w 12027949"/>
                <a:gd name="connsiteY14" fmla="*/ 465638 h 1540472"/>
                <a:gd name="connsiteX15" fmla="*/ 8845894 w 12027949"/>
                <a:gd name="connsiteY15" fmla="*/ 544535 h 1540472"/>
                <a:gd name="connsiteX16" fmla="*/ 9349393 w 12027949"/>
                <a:gd name="connsiteY16" fmla="*/ 789670 h 1540472"/>
                <a:gd name="connsiteX17" fmla="*/ 10518485 w 12027949"/>
                <a:gd name="connsiteY17" fmla="*/ 161603 h 1540472"/>
                <a:gd name="connsiteX18" fmla="*/ 10709588 w 12027949"/>
                <a:gd name="connsiteY18" fmla="*/ 204246 h 1540472"/>
                <a:gd name="connsiteX19" fmla="*/ 11457287 w 12027949"/>
                <a:gd name="connsiteY19" fmla="*/ 701655 h 1540472"/>
                <a:gd name="connsiteX20" fmla="*/ 12027950 w 12027949"/>
                <a:gd name="connsiteY20" fmla="*/ 701655 h 1540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27949" h="1540472">
                  <a:moveTo>
                    <a:pt x="0" y="702578"/>
                  </a:moveTo>
                  <a:lnTo>
                    <a:pt x="452630" y="702578"/>
                  </a:lnTo>
                  <a:cubicBezTo>
                    <a:pt x="547598" y="702578"/>
                    <a:pt x="675913" y="729963"/>
                    <a:pt x="737522" y="702578"/>
                  </a:cubicBezTo>
                  <a:cubicBezTo>
                    <a:pt x="892149" y="633841"/>
                    <a:pt x="1184285" y="293135"/>
                    <a:pt x="1380391" y="290162"/>
                  </a:cubicBezTo>
                  <a:cubicBezTo>
                    <a:pt x="1725832" y="284931"/>
                    <a:pt x="1731045" y="589501"/>
                    <a:pt x="1852928" y="760985"/>
                  </a:cubicBezTo>
                  <a:cubicBezTo>
                    <a:pt x="1983901" y="945271"/>
                    <a:pt x="2188992" y="1070132"/>
                    <a:pt x="2488724" y="1071582"/>
                  </a:cubicBezTo>
                  <a:cubicBezTo>
                    <a:pt x="2709007" y="1072649"/>
                    <a:pt x="2896325" y="974269"/>
                    <a:pt x="2997070" y="870290"/>
                  </a:cubicBezTo>
                  <a:cubicBezTo>
                    <a:pt x="3097827" y="766316"/>
                    <a:pt x="3392896" y="235691"/>
                    <a:pt x="3671699" y="223168"/>
                  </a:cubicBezTo>
                  <a:cubicBezTo>
                    <a:pt x="3959853" y="210222"/>
                    <a:pt x="4114728" y="479918"/>
                    <a:pt x="4259323" y="597398"/>
                  </a:cubicBezTo>
                  <a:cubicBezTo>
                    <a:pt x="4608798" y="881369"/>
                    <a:pt x="4771152" y="1588954"/>
                    <a:pt x="5607861" y="1537843"/>
                  </a:cubicBezTo>
                  <a:cubicBezTo>
                    <a:pt x="5856473" y="1522659"/>
                    <a:pt x="6051728" y="1349621"/>
                    <a:pt x="6157960" y="1229361"/>
                  </a:cubicBezTo>
                  <a:cubicBezTo>
                    <a:pt x="6403810" y="951029"/>
                    <a:pt x="6960301" y="71831"/>
                    <a:pt x="7175175" y="18362"/>
                  </a:cubicBezTo>
                  <a:cubicBezTo>
                    <a:pt x="7319796" y="-17620"/>
                    <a:pt x="7488751" y="-5483"/>
                    <a:pt x="7577066" y="97681"/>
                  </a:cubicBezTo>
                  <a:cubicBezTo>
                    <a:pt x="7640064" y="171248"/>
                    <a:pt x="7822693" y="799598"/>
                    <a:pt x="8290516" y="606352"/>
                  </a:cubicBezTo>
                  <a:cubicBezTo>
                    <a:pt x="8424252" y="551107"/>
                    <a:pt x="8549777" y="430579"/>
                    <a:pt x="8710101" y="465638"/>
                  </a:cubicBezTo>
                  <a:cubicBezTo>
                    <a:pt x="8772601" y="479303"/>
                    <a:pt x="8807912" y="514867"/>
                    <a:pt x="8845894" y="544535"/>
                  </a:cubicBezTo>
                  <a:cubicBezTo>
                    <a:pt x="8964254" y="636958"/>
                    <a:pt x="9102955" y="790882"/>
                    <a:pt x="9349393" y="789670"/>
                  </a:cubicBezTo>
                  <a:cubicBezTo>
                    <a:pt x="9771480" y="787601"/>
                    <a:pt x="10080799" y="152401"/>
                    <a:pt x="10518485" y="161603"/>
                  </a:cubicBezTo>
                  <a:cubicBezTo>
                    <a:pt x="10588543" y="163073"/>
                    <a:pt x="10655588" y="180505"/>
                    <a:pt x="10709588" y="204246"/>
                  </a:cubicBezTo>
                  <a:cubicBezTo>
                    <a:pt x="10849127" y="265607"/>
                    <a:pt x="11237567" y="618752"/>
                    <a:pt x="11457287" y="701655"/>
                  </a:cubicBezTo>
                  <a:cubicBezTo>
                    <a:pt x="11592097" y="752517"/>
                    <a:pt x="11882675" y="718611"/>
                    <a:pt x="12027950" y="701655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111" name="Vrije vorm 110">
              <a:extLst>
                <a:ext uri="{FF2B5EF4-FFF2-40B4-BE49-F238E27FC236}">
                  <a16:creationId xmlns:a16="http://schemas.microsoft.com/office/drawing/2014/main" id="{247D4ECB-DFBC-D84D-BB89-583B5F606092}"/>
                </a:ext>
              </a:extLst>
            </p:cNvPr>
            <p:cNvSpPr/>
            <p:nvPr/>
          </p:nvSpPr>
          <p:spPr>
            <a:xfrm>
              <a:off x="60645" y="3833137"/>
              <a:ext cx="12068419" cy="1583263"/>
            </a:xfrm>
            <a:custGeom>
              <a:avLst/>
              <a:gdLst>
                <a:gd name="connsiteX0" fmla="*/ 0 w 12068419"/>
                <a:gd name="connsiteY0" fmla="*/ 721997 h 1583263"/>
                <a:gd name="connsiteX1" fmla="*/ 455472 w 12068419"/>
                <a:gd name="connsiteY1" fmla="*/ 721997 h 1583263"/>
                <a:gd name="connsiteX2" fmla="*/ 744110 w 12068419"/>
                <a:gd name="connsiteY2" fmla="*/ 721997 h 1583263"/>
                <a:gd name="connsiteX3" fmla="*/ 1388734 w 12068419"/>
                <a:gd name="connsiteY3" fmla="*/ 298224 h 1583263"/>
                <a:gd name="connsiteX4" fmla="*/ 1857800 w 12068419"/>
                <a:gd name="connsiteY4" fmla="*/ 782121 h 1583263"/>
                <a:gd name="connsiteX5" fmla="*/ 2498206 w 12068419"/>
                <a:gd name="connsiteY5" fmla="*/ 1101344 h 1583263"/>
                <a:gd name="connsiteX6" fmla="*/ 3011529 w 12068419"/>
                <a:gd name="connsiteY6" fmla="*/ 894469 h 1583263"/>
                <a:gd name="connsiteX7" fmla="*/ 3682792 w 12068419"/>
                <a:gd name="connsiteY7" fmla="*/ 229368 h 1583263"/>
                <a:gd name="connsiteX8" fmla="*/ 4272551 w 12068419"/>
                <a:gd name="connsiteY8" fmla="*/ 613992 h 1583263"/>
                <a:gd name="connsiteX9" fmla="*/ 5623027 w 12068419"/>
                <a:gd name="connsiteY9" fmla="*/ 1580561 h 1583263"/>
                <a:gd name="connsiteX10" fmla="*/ 6176401 w 12068419"/>
                <a:gd name="connsiteY10" fmla="*/ 1263507 h 1583263"/>
                <a:gd name="connsiteX11" fmla="*/ 7182091 w 12068419"/>
                <a:gd name="connsiteY11" fmla="*/ 18874 h 1583263"/>
                <a:gd name="connsiteX12" fmla="*/ 7588762 w 12068419"/>
                <a:gd name="connsiteY12" fmla="*/ 100397 h 1583263"/>
                <a:gd name="connsiteX13" fmla="*/ 8300771 w 12068419"/>
                <a:gd name="connsiteY13" fmla="*/ 623195 h 1583263"/>
                <a:gd name="connsiteX14" fmla="*/ 8724887 w 12068419"/>
                <a:gd name="connsiteY14" fmla="*/ 478574 h 1583263"/>
                <a:gd name="connsiteX15" fmla="*/ 8861493 w 12068419"/>
                <a:gd name="connsiteY15" fmla="*/ 559660 h 1583263"/>
                <a:gd name="connsiteX16" fmla="*/ 9368830 w 12068419"/>
                <a:gd name="connsiteY16" fmla="*/ 811606 h 1583263"/>
                <a:gd name="connsiteX17" fmla="*/ 10545570 w 12068419"/>
                <a:gd name="connsiteY17" fmla="*/ 166091 h 1583263"/>
                <a:gd name="connsiteX18" fmla="*/ 10739306 w 12068419"/>
                <a:gd name="connsiteY18" fmla="*/ 209920 h 1583263"/>
                <a:gd name="connsiteX19" fmla="*/ 11489388 w 12068419"/>
                <a:gd name="connsiteY19" fmla="*/ 721078 h 1583263"/>
                <a:gd name="connsiteX20" fmla="*/ 12068420 w 12068419"/>
                <a:gd name="connsiteY20" fmla="*/ 721078 h 1583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068419" h="1583263">
                  <a:moveTo>
                    <a:pt x="0" y="721997"/>
                  </a:moveTo>
                  <a:lnTo>
                    <a:pt x="455472" y="721997"/>
                  </a:lnTo>
                  <a:cubicBezTo>
                    <a:pt x="551685" y="721997"/>
                    <a:pt x="682461" y="749992"/>
                    <a:pt x="744110" y="721997"/>
                  </a:cubicBezTo>
                  <a:cubicBezTo>
                    <a:pt x="899654" y="651369"/>
                    <a:pt x="1187192" y="301277"/>
                    <a:pt x="1388734" y="298224"/>
                  </a:cubicBezTo>
                  <a:cubicBezTo>
                    <a:pt x="1743775" y="292843"/>
                    <a:pt x="1732538" y="605877"/>
                    <a:pt x="1857800" y="782121"/>
                  </a:cubicBezTo>
                  <a:cubicBezTo>
                    <a:pt x="1992415" y="971530"/>
                    <a:pt x="2190158" y="1099855"/>
                    <a:pt x="2498206" y="1101344"/>
                  </a:cubicBezTo>
                  <a:cubicBezTo>
                    <a:pt x="2724619" y="1102446"/>
                    <a:pt x="2907982" y="1001332"/>
                    <a:pt x="3011529" y="894469"/>
                  </a:cubicBezTo>
                  <a:cubicBezTo>
                    <a:pt x="3115076" y="787601"/>
                    <a:pt x="3396262" y="242244"/>
                    <a:pt x="3682792" y="229368"/>
                  </a:cubicBezTo>
                  <a:cubicBezTo>
                    <a:pt x="3978961" y="216060"/>
                    <a:pt x="4123949" y="493246"/>
                    <a:pt x="4272551" y="613992"/>
                  </a:cubicBezTo>
                  <a:cubicBezTo>
                    <a:pt x="4631731" y="905851"/>
                    <a:pt x="4763071" y="1633092"/>
                    <a:pt x="5623027" y="1580561"/>
                  </a:cubicBezTo>
                  <a:cubicBezTo>
                    <a:pt x="5878542" y="1564955"/>
                    <a:pt x="6067222" y="1387117"/>
                    <a:pt x="6176401" y="1263507"/>
                  </a:cubicBezTo>
                  <a:cubicBezTo>
                    <a:pt x="6429100" y="977446"/>
                    <a:pt x="6961231" y="73827"/>
                    <a:pt x="7182091" y="18874"/>
                  </a:cubicBezTo>
                  <a:cubicBezTo>
                    <a:pt x="7330706" y="-18110"/>
                    <a:pt x="7497971" y="-5636"/>
                    <a:pt x="7588762" y="100397"/>
                  </a:cubicBezTo>
                  <a:cubicBezTo>
                    <a:pt x="7653489" y="176004"/>
                    <a:pt x="7819956" y="821811"/>
                    <a:pt x="8300771" y="623195"/>
                  </a:cubicBezTo>
                  <a:cubicBezTo>
                    <a:pt x="8438214" y="566416"/>
                    <a:pt x="8560110" y="442542"/>
                    <a:pt x="8724887" y="478574"/>
                  </a:cubicBezTo>
                  <a:cubicBezTo>
                    <a:pt x="8789117" y="492621"/>
                    <a:pt x="8822450" y="529168"/>
                    <a:pt x="8861493" y="559660"/>
                  </a:cubicBezTo>
                  <a:cubicBezTo>
                    <a:pt x="8983114" y="654655"/>
                    <a:pt x="9115541" y="812846"/>
                    <a:pt x="9368830" y="811606"/>
                  </a:cubicBezTo>
                  <a:cubicBezTo>
                    <a:pt x="9802639" y="809476"/>
                    <a:pt x="10095717" y="156636"/>
                    <a:pt x="10545570" y="166091"/>
                  </a:cubicBezTo>
                  <a:cubicBezTo>
                    <a:pt x="10617579" y="167605"/>
                    <a:pt x="10683812" y="185519"/>
                    <a:pt x="10739306" y="209920"/>
                  </a:cubicBezTo>
                  <a:cubicBezTo>
                    <a:pt x="10882734" y="272989"/>
                    <a:pt x="11267873" y="635882"/>
                    <a:pt x="11489388" y="721078"/>
                  </a:cubicBezTo>
                  <a:cubicBezTo>
                    <a:pt x="11624867" y="773177"/>
                    <a:pt x="11920578" y="738441"/>
                    <a:pt x="12068420" y="721078"/>
                  </a:cubicBezTo>
                </a:path>
              </a:pathLst>
            </a:custGeom>
            <a:noFill/>
            <a:ln w="127" cap="flat">
              <a:solidFill>
                <a:schemeClr val="accent4">
                  <a:alpha val="3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</p:grpSp>
      <p:grpSp>
        <p:nvGrpSpPr>
          <p:cNvPr id="10" name="Graphic 3">
            <a:extLst>
              <a:ext uri="{FF2B5EF4-FFF2-40B4-BE49-F238E27FC236}">
                <a16:creationId xmlns:a16="http://schemas.microsoft.com/office/drawing/2014/main" id="{AFA4223B-DBAA-604B-9E6B-871BD83EDEDC}"/>
              </a:ext>
            </a:extLst>
          </p:cNvPr>
          <p:cNvGrpSpPr/>
          <p:nvPr/>
        </p:nvGrpSpPr>
        <p:grpSpPr>
          <a:xfrm>
            <a:off x="-1" y="2679093"/>
            <a:ext cx="9144441" cy="1763233"/>
            <a:chOff x="60665" y="2973215"/>
            <a:chExt cx="12068983" cy="2350977"/>
          </a:xfrm>
          <a:noFill/>
        </p:grpSpPr>
        <p:sp>
          <p:nvSpPr>
            <p:cNvPr id="40" name="Vrije vorm 39">
              <a:extLst>
                <a:ext uri="{FF2B5EF4-FFF2-40B4-BE49-F238E27FC236}">
                  <a16:creationId xmlns:a16="http://schemas.microsoft.com/office/drawing/2014/main" id="{DCF4F1F5-9C37-5645-B283-072F858208E5}"/>
                </a:ext>
              </a:extLst>
            </p:cNvPr>
            <p:cNvSpPr/>
            <p:nvPr/>
          </p:nvSpPr>
          <p:spPr>
            <a:xfrm>
              <a:off x="60691" y="2973215"/>
              <a:ext cx="12068946" cy="2350977"/>
            </a:xfrm>
            <a:custGeom>
              <a:avLst/>
              <a:gdLst>
                <a:gd name="connsiteX0" fmla="*/ 12068946 w 12068946"/>
                <a:gd name="connsiteY0" fmla="*/ 1581032 h 2350977"/>
                <a:gd name="connsiteX1" fmla="*/ 10495794 w 12068946"/>
                <a:gd name="connsiteY1" fmla="*/ 1603992 h 2350977"/>
                <a:gd name="connsiteX2" fmla="*/ 9007396 w 12068946"/>
                <a:gd name="connsiteY2" fmla="*/ 2026042 h 2350977"/>
                <a:gd name="connsiteX3" fmla="*/ 8484537 w 12068946"/>
                <a:gd name="connsiteY3" fmla="*/ 1443328 h 2350977"/>
                <a:gd name="connsiteX4" fmla="*/ 7356534 w 12068946"/>
                <a:gd name="connsiteY4" fmla="*/ 10825 h 2350977"/>
                <a:gd name="connsiteX5" fmla="*/ 5905081 w 12068946"/>
                <a:gd name="connsiteY5" fmla="*/ 2344938 h 2350977"/>
                <a:gd name="connsiteX6" fmla="*/ 4913318 w 12068946"/>
                <a:gd name="connsiteY6" fmla="*/ 1429387 h 2350977"/>
                <a:gd name="connsiteX7" fmla="*/ 4537317 w 12068946"/>
                <a:gd name="connsiteY7" fmla="*/ 1648488 h 2350977"/>
                <a:gd name="connsiteX8" fmla="*/ 4416189 w 12068946"/>
                <a:gd name="connsiteY8" fmla="*/ 1525640 h 2350977"/>
                <a:gd name="connsiteX9" fmla="*/ 3966427 w 12068946"/>
                <a:gd name="connsiteY9" fmla="*/ 1143941 h 2350977"/>
                <a:gd name="connsiteX10" fmla="*/ 2923178 w 12068946"/>
                <a:gd name="connsiteY10" fmla="*/ 2121906 h 2350977"/>
                <a:gd name="connsiteX11" fmla="*/ 2751421 w 12068946"/>
                <a:gd name="connsiteY11" fmla="*/ 2055496 h 2350977"/>
                <a:gd name="connsiteX12" fmla="*/ 1747742 w 12068946"/>
                <a:gd name="connsiteY12" fmla="*/ 1674352 h 2350977"/>
                <a:gd name="connsiteX13" fmla="*/ 0 w 12068946"/>
                <a:gd name="connsiteY13" fmla="*/ 1581772 h 235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2350977">
                  <a:moveTo>
                    <a:pt x="12068946" y="1581032"/>
                  </a:moveTo>
                  <a:cubicBezTo>
                    <a:pt x="11714647" y="1563965"/>
                    <a:pt x="11006061" y="1529821"/>
                    <a:pt x="10495794" y="1603992"/>
                  </a:cubicBezTo>
                  <a:cubicBezTo>
                    <a:pt x="9985540" y="1678154"/>
                    <a:pt x="9261425" y="2006532"/>
                    <a:pt x="9007396" y="2026042"/>
                  </a:cubicBezTo>
                  <a:cubicBezTo>
                    <a:pt x="8744830" y="2046199"/>
                    <a:pt x="8616282" y="1626258"/>
                    <a:pt x="8484537" y="1443328"/>
                  </a:cubicBezTo>
                  <a:cubicBezTo>
                    <a:pt x="8166104" y="1001167"/>
                    <a:pt x="8097802" y="-121894"/>
                    <a:pt x="7356534" y="10825"/>
                  </a:cubicBezTo>
                  <a:cubicBezTo>
                    <a:pt x="6787892" y="112637"/>
                    <a:pt x="6327215" y="2245494"/>
                    <a:pt x="5905081" y="2344938"/>
                  </a:cubicBezTo>
                  <a:cubicBezTo>
                    <a:pt x="5456138" y="2450700"/>
                    <a:pt x="5339585" y="1128483"/>
                    <a:pt x="4913318" y="1429387"/>
                  </a:cubicBezTo>
                  <a:cubicBezTo>
                    <a:pt x="4791462" y="1515408"/>
                    <a:pt x="4683408" y="1703085"/>
                    <a:pt x="4537317" y="1648488"/>
                  </a:cubicBezTo>
                  <a:cubicBezTo>
                    <a:pt x="4480372" y="1627211"/>
                    <a:pt x="4450821" y="1571846"/>
                    <a:pt x="4416189" y="1525640"/>
                  </a:cubicBezTo>
                  <a:cubicBezTo>
                    <a:pt x="4308368" y="1381728"/>
                    <a:pt x="4190983" y="1142063"/>
                    <a:pt x="3966427" y="1143941"/>
                  </a:cubicBezTo>
                  <a:cubicBezTo>
                    <a:pt x="3581823" y="1147169"/>
                    <a:pt x="3321986" y="2136235"/>
                    <a:pt x="2923178" y="2121906"/>
                  </a:cubicBezTo>
                  <a:cubicBezTo>
                    <a:pt x="2859333" y="2119612"/>
                    <a:pt x="2800621" y="2092471"/>
                    <a:pt x="2751421" y="2055496"/>
                  </a:cubicBezTo>
                  <a:cubicBezTo>
                    <a:pt x="2624263" y="1959956"/>
                    <a:pt x="2116297" y="1737812"/>
                    <a:pt x="1747742" y="1674352"/>
                  </a:cubicBezTo>
                  <a:cubicBezTo>
                    <a:pt x="1289169" y="1595398"/>
                    <a:pt x="429723" y="1586314"/>
                    <a:pt x="0" y="1581772"/>
                  </a:cubicBezTo>
                </a:path>
              </a:pathLst>
            </a:custGeom>
            <a:noFill/>
            <a:ln w="11907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1" name="Vrije vorm 40">
              <a:extLst>
                <a:ext uri="{FF2B5EF4-FFF2-40B4-BE49-F238E27FC236}">
                  <a16:creationId xmlns:a16="http://schemas.microsoft.com/office/drawing/2014/main" id="{57C3C554-A897-3B42-9FC1-9C17FCE9532A}"/>
                </a:ext>
              </a:extLst>
            </p:cNvPr>
            <p:cNvSpPr/>
            <p:nvPr/>
          </p:nvSpPr>
          <p:spPr>
            <a:xfrm>
              <a:off x="60698" y="4512949"/>
              <a:ext cx="12068946" cy="69144"/>
            </a:xfrm>
            <a:custGeom>
              <a:avLst/>
              <a:gdLst>
                <a:gd name="connsiteX0" fmla="*/ 12068947 w 12068946"/>
                <a:gd name="connsiteY0" fmla="*/ 41299 h 69144"/>
                <a:gd name="connsiteX1" fmla="*/ 10515716 w 12068946"/>
                <a:gd name="connsiteY1" fmla="*/ 64259 h 69144"/>
                <a:gd name="connsiteX2" fmla="*/ 8841020 w 12068946"/>
                <a:gd name="connsiteY2" fmla="*/ 59587 h 69144"/>
                <a:gd name="connsiteX3" fmla="*/ 8328739 w 12068946"/>
                <a:gd name="connsiteY3" fmla="*/ 42446 h 69144"/>
                <a:gd name="connsiteX4" fmla="*/ 7079490 w 12068946"/>
                <a:gd name="connsiteY4" fmla="*/ 318 h 69144"/>
                <a:gd name="connsiteX5" fmla="*/ 5257534 w 12068946"/>
                <a:gd name="connsiteY5" fmla="*/ 68967 h 69144"/>
                <a:gd name="connsiteX6" fmla="*/ 4328589 w 12068946"/>
                <a:gd name="connsiteY6" fmla="*/ 42039 h 69144"/>
                <a:gd name="connsiteX7" fmla="*/ 4062916 w 12068946"/>
                <a:gd name="connsiteY7" fmla="*/ 48486 h 69144"/>
                <a:gd name="connsiteX8" fmla="*/ 3955433 w 12068946"/>
                <a:gd name="connsiteY8" fmla="*/ 44869 h 69144"/>
                <a:gd name="connsiteX9" fmla="*/ 3583292 w 12068946"/>
                <a:gd name="connsiteY9" fmla="*/ 33639 h 69144"/>
                <a:gd name="connsiteX10" fmla="*/ 2678298 w 12068946"/>
                <a:gd name="connsiteY10" fmla="*/ 62408 h 69144"/>
                <a:gd name="connsiteX11" fmla="*/ 2575675 w 12068946"/>
                <a:gd name="connsiteY11" fmla="*/ 60457 h 69144"/>
                <a:gd name="connsiteX12" fmla="*/ 1611163 w 12068946"/>
                <a:gd name="connsiteY12" fmla="*/ 47645 h 69144"/>
                <a:gd name="connsiteX13" fmla="*/ 0 w 12068946"/>
                <a:gd name="connsiteY13" fmla="*/ 42039 h 69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69144">
                  <a:moveTo>
                    <a:pt x="12068947" y="41299"/>
                  </a:moveTo>
                  <a:cubicBezTo>
                    <a:pt x="11723822" y="47978"/>
                    <a:pt x="11033559" y="61317"/>
                    <a:pt x="10515716" y="64259"/>
                  </a:cubicBezTo>
                  <a:cubicBezTo>
                    <a:pt x="9977730" y="67302"/>
                    <a:pt x="8848492" y="59014"/>
                    <a:pt x="8841020" y="59587"/>
                  </a:cubicBezTo>
                  <a:cubicBezTo>
                    <a:pt x="8833301" y="60179"/>
                    <a:pt x="8332612" y="47830"/>
                    <a:pt x="8328739" y="42446"/>
                  </a:cubicBezTo>
                  <a:cubicBezTo>
                    <a:pt x="8319383" y="29449"/>
                    <a:pt x="7101296" y="-3585"/>
                    <a:pt x="7079490" y="318"/>
                  </a:cubicBezTo>
                  <a:cubicBezTo>
                    <a:pt x="7062766" y="3306"/>
                    <a:pt x="5269944" y="66044"/>
                    <a:pt x="5257534" y="68967"/>
                  </a:cubicBezTo>
                  <a:cubicBezTo>
                    <a:pt x="5244330" y="72075"/>
                    <a:pt x="4341129" y="33186"/>
                    <a:pt x="4328589" y="42039"/>
                  </a:cubicBezTo>
                  <a:cubicBezTo>
                    <a:pt x="4325003" y="44564"/>
                    <a:pt x="4067205" y="50087"/>
                    <a:pt x="4062916" y="48486"/>
                  </a:cubicBezTo>
                  <a:cubicBezTo>
                    <a:pt x="4061240" y="47857"/>
                    <a:pt x="3956447" y="46229"/>
                    <a:pt x="3955433" y="44869"/>
                  </a:cubicBezTo>
                  <a:cubicBezTo>
                    <a:pt x="3952250" y="40642"/>
                    <a:pt x="3589906" y="33584"/>
                    <a:pt x="3583292" y="33639"/>
                  </a:cubicBezTo>
                  <a:cubicBezTo>
                    <a:pt x="3571987" y="33732"/>
                    <a:pt x="2690019" y="62825"/>
                    <a:pt x="2678298" y="62408"/>
                  </a:cubicBezTo>
                  <a:cubicBezTo>
                    <a:pt x="2676414" y="62344"/>
                    <a:pt x="2577131" y="61539"/>
                    <a:pt x="2575675" y="60457"/>
                  </a:cubicBezTo>
                  <a:cubicBezTo>
                    <a:pt x="2571933" y="57644"/>
                    <a:pt x="1932702" y="49948"/>
                    <a:pt x="1611163" y="47645"/>
                  </a:cubicBezTo>
                  <a:cubicBezTo>
                    <a:pt x="1181882" y="44583"/>
                    <a:pt x="393961" y="42890"/>
                    <a:pt x="0" y="42039"/>
                  </a:cubicBezTo>
                </a:path>
              </a:pathLst>
            </a:custGeom>
            <a:noFill/>
            <a:ln w="4230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2" name="Vrije vorm 41">
              <a:extLst>
                <a:ext uri="{FF2B5EF4-FFF2-40B4-BE49-F238E27FC236}">
                  <a16:creationId xmlns:a16="http://schemas.microsoft.com/office/drawing/2014/main" id="{E8DF870A-0F0F-DF45-B3B0-8F398CEC66F0}"/>
                </a:ext>
              </a:extLst>
            </p:cNvPr>
            <p:cNvSpPr/>
            <p:nvPr/>
          </p:nvSpPr>
          <p:spPr>
            <a:xfrm>
              <a:off x="60686" y="4466299"/>
              <a:ext cx="12068946" cy="138298"/>
            </a:xfrm>
            <a:custGeom>
              <a:avLst/>
              <a:gdLst>
                <a:gd name="connsiteX0" fmla="*/ 12068947 w 12068946"/>
                <a:gd name="connsiteY0" fmla="*/ 87963 h 138298"/>
                <a:gd name="connsiteX1" fmla="*/ 10515106 w 12068946"/>
                <a:gd name="connsiteY1" fmla="*/ 110923 h 138298"/>
                <a:gd name="connsiteX2" fmla="*/ 8846062 w 12068946"/>
                <a:gd name="connsiteY2" fmla="*/ 119174 h 138298"/>
                <a:gd name="connsiteX3" fmla="*/ 8333469 w 12068946"/>
                <a:gd name="connsiteY3" fmla="*/ 84901 h 138298"/>
                <a:gd name="connsiteX4" fmla="*/ 7087899 w 12068946"/>
                <a:gd name="connsiteY4" fmla="*/ 637 h 138298"/>
                <a:gd name="connsiteX5" fmla="*/ 5277156 w 12068946"/>
                <a:gd name="connsiteY5" fmla="*/ 137944 h 138298"/>
                <a:gd name="connsiteX6" fmla="*/ 4346315 w 12068946"/>
                <a:gd name="connsiteY6" fmla="*/ 84087 h 138298"/>
                <a:gd name="connsiteX7" fmla="*/ 4077289 w 12068946"/>
                <a:gd name="connsiteY7" fmla="*/ 96973 h 138298"/>
                <a:gd name="connsiteX8" fmla="*/ 3969391 w 12068946"/>
                <a:gd name="connsiteY8" fmla="*/ 89748 h 138298"/>
                <a:gd name="connsiteX9" fmla="*/ 3594910 w 12068946"/>
                <a:gd name="connsiteY9" fmla="*/ 67287 h 138298"/>
                <a:gd name="connsiteX10" fmla="*/ 2685718 w 12068946"/>
                <a:gd name="connsiteY10" fmla="*/ 124826 h 138298"/>
                <a:gd name="connsiteX11" fmla="*/ 2581004 w 12068946"/>
                <a:gd name="connsiteY11" fmla="*/ 120913 h 138298"/>
                <a:gd name="connsiteX12" fmla="*/ 1615296 w 12068946"/>
                <a:gd name="connsiteY12" fmla="*/ 96945 h 138298"/>
                <a:gd name="connsiteX13" fmla="*/ 0 w 12068946"/>
                <a:gd name="connsiteY13" fmla="*/ 88703 h 13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38298">
                  <a:moveTo>
                    <a:pt x="12068947" y="87963"/>
                  </a:moveTo>
                  <a:cubicBezTo>
                    <a:pt x="11723679" y="93938"/>
                    <a:pt x="11033118" y="105899"/>
                    <a:pt x="10515106" y="110923"/>
                  </a:cubicBezTo>
                  <a:cubicBezTo>
                    <a:pt x="9977965" y="116121"/>
                    <a:pt x="8861007" y="118027"/>
                    <a:pt x="8846062" y="119174"/>
                  </a:cubicBezTo>
                  <a:cubicBezTo>
                    <a:pt x="8830624" y="120367"/>
                    <a:pt x="8341215" y="95668"/>
                    <a:pt x="8333469" y="84901"/>
                  </a:cubicBezTo>
                  <a:cubicBezTo>
                    <a:pt x="8314730" y="58897"/>
                    <a:pt x="7131510" y="-7171"/>
                    <a:pt x="7087899" y="637"/>
                  </a:cubicBezTo>
                  <a:cubicBezTo>
                    <a:pt x="7054449" y="6631"/>
                    <a:pt x="5301990" y="132088"/>
                    <a:pt x="5277156" y="137944"/>
                  </a:cubicBezTo>
                  <a:cubicBezTo>
                    <a:pt x="5250750" y="144160"/>
                    <a:pt x="4371395" y="66381"/>
                    <a:pt x="4346315" y="84087"/>
                  </a:cubicBezTo>
                  <a:cubicBezTo>
                    <a:pt x="4339154" y="89147"/>
                    <a:pt x="4085879" y="100183"/>
                    <a:pt x="4077289" y="96973"/>
                  </a:cubicBezTo>
                  <a:cubicBezTo>
                    <a:pt x="4073936" y="95724"/>
                    <a:pt x="3971431" y="92458"/>
                    <a:pt x="3969391" y="89748"/>
                  </a:cubicBezTo>
                  <a:cubicBezTo>
                    <a:pt x="3963049" y="81284"/>
                    <a:pt x="3608113" y="67186"/>
                    <a:pt x="3594910" y="67287"/>
                  </a:cubicBezTo>
                  <a:cubicBezTo>
                    <a:pt x="3572286" y="67482"/>
                    <a:pt x="2709174" y="125659"/>
                    <a:pt x="2685718" y="124826"/>
                  </a:cubicBezTo>
                  <a:cubicBezTo>
                    <a:pt x="2681963" y="124687"/>
                    <a:pt x="2583901" y="123087"/>
                    <a:pt x="2581004" y="120913"/>
                  </a:cubicBezTo>
                  <a:cubicBezTo>
                    <a:pt x="2573531" y="115289"/>
                    <a:pt x="1937341" y="100969"/>
                    <a:pt x="1615296" y="96945"/>
                  </a:cubicBezTo>
                  <a:cubicBezTo>
                    <a:pt x="1185131" y="91580"/>
                    <a:pt x="395040" y="89665"/>
                    <a:pt x="0" y="88703"/>
                  </a:cubicBezTo>
                </a:path>
              </a:pathLst>
            </a:custGeom>
            <a:noFill/>
            <a:ln w="4452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3" name="Vrije vorm 42">
              <a:extLst>
                <a:ext uri="{FF2B5EF4-FFF2-40B4-BE49-F238E27FC236}">
                  <a16:creationId xmlns:a16="http://schemas.microsoft.com/office/drawing/2014/main" id="{93185DCD-5D38-0041-BA43-3EAE868E147F}"/>
                </a:ext>
              </a:extLst>
            </p:cNvPr>
            <p:cNvSpPr/>
            <p:nvPr/>
          </p:nvSpPr>
          <p:spPr>
            <a:xfrm>
              <a:off x="60701" y="4419649"/>
              <a:ext cx="12068946" cy="207442"/>
            </a:xfrm>
            <a:custGeom>
              <a:avLst/>
              <a:gdLst>
                <a:gd name="connsiteX0" fmla="*/ 12068946 w 12068946"/>
                <a:gd name="connsiteY0" fmla="*/ 134617 h 207442"/>
                <a:gd name="connsiteX1" fmla="*/ 10514507 w 12068946"/>
                <a:gd name="connsiteY1" fmla="*/ 157568 h 207442"/>
                <a:gd name="connsiteX2" fmla="*/ 8851104 w 12068946"/>
                <a:gd name="connsiteY2" fmla="*/ 178770 h 207442"/>
                <a:gd name="connsiteX3" fmla="*/ 8338173 w 12068946"/>
                <a:gd name="connsiteY3" fmla="*/ 127346 h 207442"/>
                <a:gd name="connsiteX4" fmla="*/ 7096280 w 12068946"/>
                <a:gd name="connsiteY4" fmla="*/ 955 h 207442"/>
                <a:gd name="connsiteX5" fmla="*/ 5296765 w 12068946"/>
                <a:gd name="connsiteY5" fmla="*/ 206911 h 207442"/>
                <a:gd name="connsiteX6" fmla="*/ 4364026 w 12068946"/>
                <a:gd name="connsiteY6" fmla="*/ 126116 h 207442"/>
                <a:gd name="connsiteX7" fmla="*/ 4091661 w 12068946"/>
                <a:gd name="connsiteY7" fmla="*/ 145450 h 207442"/>
                <a:gd name="connsiteX8" fmla="*/ 3983346 w 12068946"/>
                <a:gd name="connsiteY8" fmla="*/ 134617 h 207442"/>
                <a:gd name="connsiteX9" fmla="*/ 3606501 w 12068946"/>
                <a:gd name="connsiteY9" fmla="*/ 100927 h 207442"/>
                <a:gd name="connsiteX10" fmla="*/ 2693125 w 12068946"/>
                <a:gd name="connsiteY10" fmla="*/ 187226 h 207442"/>
                <a:gd name="connsiteX11" fmla="*/ 2586318 w 12068946"/>
                <a:gd name="connsiteY11" fmla="*/ 181370 h 207442"/>
                <a:gd name="connsiteX12" fmla="*/ 1619440 w 12068946"/>
                <a:gd name="connsiteY12" fmla="*/ 146236 h 207442"/>
                <a:gd name="connsiteX13" fmla="*/ 0 w 12068946"/>
                <a:gd name="connsiteY13" fmla="*/ 135357 h 20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207442">
                  <a:moveTo>
                    <a:pt x="12068946" y="134617"/>
                  </a:moveTo>
                  <a:cubicBezTo>
                    <a:pt x="11723522" y="139899"/>
                    <a:pt x="11032675" y="150464"/>
                    <a:pt x="10514507" y="157568"/>
                  </a:cubicBezTo>
                  <a:cubicBezTo>
                    <a:pt x="9978211" y="164932"/>
                    <a:pt x="8873520" y="177041"/>
                    <a:pt x="8851104" y="178770"/>
                  </a:cubicBezTo>
                  <a:cubicBezTo>
                    <a:pt x="8827933" y="180547"/>
                    <a:pt x="8349803" y="143489"/>
                    <a:pt x="8338173" y="127346"/>
                  </a:cubicBezTo>
                  <a:cubicBezTo>
                    <a:pt x="8310078" y="88337"/>
                    <a:pt x="7161684" y="-10756"/>
                    <a:pt x="7096280" y="955"/>
                  </a:cubicBezTo>
                  <a:cubicBezTo>
                    <a:pt x="7046119" y="9938"/>
                    <a:pt x="5334022" y="198123"/>
                    <a:pt x="5296765" y="206911"/>
                  </a:cubicBezTo>
                  <a:cubicBezTo>
                    <a:pt x="5257156" y="216235"/>
                    <a:pt x="4401635" y="99567"/>
                    <a:pt x="4364026" y="126116"/>
                  </a:cubicBezTo>
                  <a:cubicBezTo>
                    <a:pt x="4353266" y="133711"/>
                    <a:pt x="4104552" y="150260"/>
                    <a:pt x="4091661" y="145450"/>
                  </a:cubicBezTo>
                  <a:cubicBezTo>
                    <a:pt x="4086632" y="143572"/>
                    <a:pt x="3986401" y="138688"/>
                    <a:pt x="3983346" y="134617"/>
                  </a:cubicBezTo>
                  <a:cubicBezTo>
                    <a:pt x="3973834" y="121916"/>
                    <a:pt x="3626318" y="100769"/>
                    <a:pt x="3606501" y="100927"/>
                  </a:cubicBezTo>
                  <a:cubicBezTo>
                    <a:pt x="3572570" y="101213"/>
                    <a:pt x="2728316" y="188484"/>
                    <a:pt x="2693125" y="187226"/>
                  </a:cubicBezTo>
                  <a:cubicBezTo>
                    <a:pt x="2687498" y="187022"/>
                    <a:pt x="2590658" y="184626"/>
                    <a:pt x="2586318" y="181370"/>
                  </a:cubicBezTo>
                  <a:cubicBezTo>
                    <a:pt x="2575103" y="172933"/>
                    <a:pt x="1942045" y="151981"/>
                    <a:pt x="1619440" y="146236"/>
                  </a:cubicBezTo>
                  <a:cubicBezTo>
                    <a:pt x="1188379" y="138567"/>
                    <a:pt x="396130" y="136430"/>
                    <a:pt x="0" y="135357"/>
                  </a:cubicBezTo>
                </a:path>
              </a:pathLst>
            </a:custGeom>
            <a:noFill/>
            <a:ln w="4674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4" name="Vrije vorm 43">
              <a:extLst>
                <a:ext uri="{FF2B5EF4-FFF2-40B4-BE49-F238E27FC236}">
                  <a16:creationId xmlns:a16="http://schemas.microsoft.com/office/drawing/2014/main" id="{FAD9AEE5-55A3-FB42-89ED-6F437233F577}"/>
                </a:ext>
              </a:extLst>
            </p:cNvPr>
            <p:cNvSpPr/>
            <p:nvPr/>
          </p:nvSpPr>
          <p:spPr>
            <a:xfrm>
              <a:off x="60671" y="4372964"/>
              <a:ext cx="12068946" cy="276588"/>
            </a:xfrm>
            <a:custGeom>
              <a:avLst/>
              <a:gdLst>
                <a:gd name="connsiteX0" fmla="*/ 12068947 w 12068946"/>
                <a:gd name="connsiteY0" fmla="*/ 181281 h 276588"/>
                <a:gd name="connsiteX1" fmla="*/ 10513897 w 12068946"/>
                <a:gd name="connsiteY1" fmla="*/ 204232 h 276588"/>
                <a:gd name="connsiteX2" fmla="*/ 8856146 w 12068946"/>
                <a:gd name="connsiteY2" fmla="*/ 238357 h 276588"/>
                <a:gd name="connsiteX3" fmla="*/ 8342904 w 12068946"/>
                <a:gd name="connsiteY3" fmla="*/ 169801 h 276588"/>
                <a:gd name="connsiteX4" fmla="*/ 7104688 w 12068946"/>
                <a:gd name="connsiteY4" fmla="*/ 1274 h 276588"/>
                <a:gd name="connsiteX5" fmla="*/ 5316389 w 12068946"/>
                <a:gd name="connsiteY5" fmla="*/ 275878 h 276588"/>
                <a:gd name="connsiteX6" fmla="*/ 4381752 w 12068946"/>
                <a:gd name="connsiteY6" fmla="*/ 168164 h 276588"/>
                <a:gd name="connsiteX7" fmla="*/ 4106034 w 12068946"/>
                <a:gd name="connsiteY7" fmla="*/ 193945 h 276588"/>
                <a:gd name="connsiteX8" fmla="*/ 3997317 w 12068946"/>
                <a:gd name="connsiteY8" fmla="*/ 179487 h 276588"/>
                <a:gd name="connsiteX9" fmla="*/ 3618119 w 12068946"/>
                <a:gd name="connsiteY9" fmla="*/ 134584 h 276588"/>
                <a:gd name="connsiteX10" fmla="*/ 2700545 w 12068946"/>
                <a:gd name="connsiteY10" fmla="*/ 249643 h 276588"/>
                <a:gd name="connsiteX11" fmla="*/ 2591659 w 12068946"/>
                <a:gd name="connsiteY11" fmla="*/ 241826 h 276588"/>
                <a:gd name="connsiteX12" fmla="*/ 1623574 w 12068946"/>
                <a:gd name="connsiteY12" fmla="*/ 195536 h 276588"/>
                <a:gd name="connsiteX13" fmla="*/ 0 w 12068946"/>
                <a:gd name="connsiteY13" fmla="*/ 182021 h 276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276588">
                  <a:moveTo>
                    <a:pt x="12068947" y="181281"/>
                  </a:moveTo>
                  <a:cubicBezTo>
                    <a:pt x="11723367" y="185860"/>
                    <a:pt x="11032195" y="195028"/>
                    <a:pt x="10513897" y="204232"/>
                  </a:cubicBezTo>
                  <a:cubicBezTo>
                    <a:pt x="9978432" y="213751"/>
                    <a:pt x="8886035" y="236063"/>
                    <a:pt x="8856146" y="238357"/>
                  </a:cubicBezTo>
                  <a:cubicBezTo>
                    <a:pt x="8825257" y="240735"/>
                    <a:pt x="8358394" y="191327"/>
                    <a:pt x="8342904" y="169801"/>
                  </a:cubicBezTo>
                  <a:cubicBezTo>
                    <a:pt x="8305439" y="117785"/>
                    <a:pt x="7191899" y="-14341"/>
                    <a:pt x="7104688" y="1274"/>
                  </a:cubicBezTo>
                  <a:cubicBezTo>
                    <a:pt x="7037776" y="13253"/>
                    <a:pt x="5366056" y="264176"/>
                    <a:pt x="5316389" y="275878"/>
                  </a:cubicBezTo>
                  <a:cubicBezTo>
                    <a:pt x="5263576" y="288320"/>
                    <a:pt x="4431901" y="132762"/>
                    <a:pt x="4381752" y="168164"/>
                  </a:cubicBezTo>
                  <a:cubicBezTo>
                    <a:pt x="4367406" y="178284"/>
                    <a:pt x="4123227" y="200356"/>
                    <a:pt x="4106034" y="193945"/>
                  </a:cubicBezTo>
                  <a:cubicBezTo>
                    <a:pt x="4099342" y="191438"/>
                    <a:pt x="4001384" y="184926"/>
                    <a:pt x="3997317" y="179487"/>
                  </a:cubicBezTo>
                  <a:cubicBezTo>
                    <a:pt x="3984621" y="162558"/>
                    <a:pt x="3644538" y="134362"/>
                    <a:pt x="3618119" y="134584"/>
                  </a:cubicBezTo>
                  <a:cubicBezTo>
                    <a:pt x="3572870" y="134963"/>
                    <a:pt x="2747471" y="251318"/>
                    <a:pt x="2700545" y="249643"/>
                  </a:cubicBezTo>
                  <a:cubicBezTo>
                    <a:pt x="2693047" y="249366"/>
                    <a:pt x="2597442" y="246174"/>
                    <a:pt x="2591659" y="241826"/>
                  </a:cubicBezTo>
                  <a:cubicBezTo>
                    <a:pt x="2576689" y="230587"/>
                    <a:pt x="1946828" y="203002"/>
                    <a:pt x="1623574" y="195536"/>
                  </a:cubicBezTo>
                  <a:cubicBezTo>
                    <a:pt x="1191628" y="185574"/>
                    <a:pt x="397209" y="183205"/>
                    <a:pt x="0" y="182021"/>
                  </a:cubicBezTo>
                </a:path>
              </a:pathLst>
            </a:custGeom>
            <a:noFill/>
            <a:ln w="4896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5" name="Vrije vorm 44">
              <a:extLst>
                <a:ext uri="{FF2B5EF4-FFF2-40B4-BE49-F238E27FC236}">
                  <a16:creationId xmlns:a16="http://schemas.microsoft.com/office/drawing/2014/main" id="{C869D144-02BC-6343-AA7B-97BF1541AE31}"/>
                </a:ext>
              </a:extLst>
            </p:cNvPr>
            <p:cNvSpPr/>
            <p:nvPr/>
          </p:nvSpPr>
          <p:spPr>
            <a:xfrm>
              <a:off x="60672" y="4326314"/>
              <a:ext cx="12068946" cy="345733"/>
            </a:xfrm>
            <a:custGeom>
              <a:avLst/>
              <a:gdLst>
                <a:gd name="connsiteX0" fmla="*/ 12068946 w 12068946"/>
                <a:gd name="connsiteY0" fmla="*/ 227936 h 345733"/>
                <a:gd name="connsiteX1" fmla="*/ 10513299 w 12068946"/>
                <a:gd name="connsiteY1" fmla="*/ 250887 h 345733"/>
                <a:gd name="connsiteX2" fmla="*/ 8861188 w 12068946"/>
                <a:gd name="connsiteY2" fmla="*/ 297945 h 345733"/>
                <a:gd name="connsiteX3" fmla="*/ 8347621 w 12068946"/>
                <a:gd name="connsiteY3" fmla="*/ 212256 h 345733"/>
                <a:gd name="connsiteX4" fmla="*/ 7113070 w 12068946"/>
                <a:gd name="connsiteY4" fmla="*/ 1592 h 345733"/>
                <a:gd name="connsiteX5" fmla="*/ 5336024 w 12068946"/>
                <a:gd name="connsiteY5" fmla="*/ 344845 h 345733"/>
                <a:gd name="connsiteX6" fmla="*/ 4399477 w 12068946"/>
                <a:gd name="connsiteY6" fmla="*/ 210203 h 345733"/>
                <a:gd name="connsiteX7" fmla="*/ 4120407 w 12068946"/>
                <a:gd name="connsiteY7" fmla="*/ 242422 h 345733"/>
                <a:gd name="connsiteX8" fmla="*/ 4011274 w 12068946"/>
                <a:gd name="connsiteY8" fmla="*/ 224356 h 345733"/>
                <a:gd name="connsiteX9" fmla="*/ 3629737 w 12068946"/>
                <a:gd name="connsiteY9" fmla="*/ 168223 h 345733"/>
                <a:gd name="connsiteX10" fmla="*/ 2707978 w 12068946"/>
                <a:gd name="connsiteY10" fmla="*/ 312043 h 345733"/>
                <a:gd name="connsiteX11" fmla="*/ 2596974 w 12068946"/>
                <a:gd name="connsiteY11" fmla="*/ 302274 h 345733"/>
                <a:gd name="connsiteX12" fmla="*/ 1627719 w 12068946"/>
                <a:gd name="connsiteY12" fmla="*/ 244818 h 345733"/>
                <a:gd name="connsiteX13" fmla="*/ 0 w 12068946"/>
                <a:gd name="connsiteY13" fmla="*/ 228667 h 345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345733">
                  <a:moveTo>
                    <a:pt x="12068946" y="227936"/>
                  </a:moveTo>
                  <a:cubicBezTo>
                    <a:pt x="11723211" y="231812"/>
                    <a:pt x="11031714" y="239573"/>
                    <a:pt x="10513299" y="250887"/>
                  </a:cubicBezTo>
                  <a:cubicBezTo>
                    <a:pt x="9978679" y="262561"/>
                    <a:pt x="8898549" y="295077"/>
                    <a:pt x="8861188" y="297945"/>
                  </a:cubicBezTo>
                  <a:cubicBezTo>
                    <a:pt x="8822580" y="300914"/>
                    <a:pt x="8367009" y="239148"/>
                    <a:pt x="8347621" y="212256"/>
                  </a:cubicBezTo>
                  <a:cubicBezTo>
                    <a:pt x="8300799" y="147224"/>
                    <a:pt x="7222086" y="-17927"/>
                    <a:pt x="7113070" y="1592"/>
                  </a:cubicBezTo>
                  <a:cubicBezTo>
                    <a:pt x="7029459" y="16560"/>
                    <a:pt x="5398101" y="330211"/>
                    <a:pt x="5336024" y="344845"/>
                  </a:cubicBezTo>
                  <a:cubicBezTo>
                    <a:pt x="5269995" y="360395"/>
                    <a:pt x="4462153" y="165948"/>
                    <a:pt x="4399477" y="210203"/>
                  </a:cubicBezTo>
                  <a:cubicBezTo>
                    <a:pt x="4381557" y="222848"/>
                    <a:pt x="4141901" y="250443"/>
                    <a:pt x="4120407" y="242422"/>
                  </a:cubicBezTo>
                  <a:cubicBezTo>
                    <a:pt x="4112038" y="239296"/>
                    <a:pt x="4016368" y="231146"/>
                    <a:pt x="4011274" y="224356"/>
                  </a:cubicBezTo>
                  <a:cubicBezTo>
                    <a:pt x="3995420" y="203191"/>
                    <a:pt x="3662757" y="167946"/>
                    <a:pt x="3629737" y="168223"/>
                  </a:cubicBezTo>
                  <a:cubicBezTo>
                    <a:pt x="3573182" y="168695"/>
                    <a:pt x="2766625" y="314142"/>
                    <a:pt x="2707978" y="312043"/>
                  </a:cubicBezTo>
                  <a:cubicBezTo>
                    <a:pt x="2698583" y="311710"/>
                    <a:pt x="2604212" y="307713"/>
                    <a:pt x="2596974" y="302274"/>
                  </a:cubicBezTo>
                  <a:cubicBezTo>
                    <a:pt x="2578287" y="288222"/>
                    <a:pt x="1951661" y="254004"/>
                    <a:pt x="1627719" y="244818"/>
                  </a:cubicBezTo>
                  <a:cubicBezTo>
                    <a:pt x="1194889" y="232552"/>
                    <a:pt x="398300" y="229962"/>
                    <a:pt x="0" y="228667"/>
                  </a:cubicBezTo>
                </a:path>
              </a:pathLst>
            </a:custGeom>
            <a:noFill/>
            <a:ln w="5118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6" name="Vrije vorm 45">
              <a:extLst>
                <a:ext uri="{FF2B5EF4-FFF2-40B4-BE49-F238E27FC236}">
                  <a16:creationId xmlns:a16="http://schemas.microsoft.com/office/drawing/2014/main" id="{BDFDBFB8-48A9-584A-8E4F-091548E7EC4B}"/>
                </a:ext>
              </a:extLst>
            </p:cNvPr>
            <p:cNvSpPr/>
            <p:nvPr/>
          </p:nvSpPr>
          <p:spPr>
            <a:xfrm>
              <a:off x="60673" y="4279664"/>
              <a:ext cx="12068959" cy="414886"/>
            </a:xfrm>
            <a:custGeom>
              <a:avLst/>
              <a:gdLst>
                <a:gd name="connsiteX0" fmla="*/ 12068960 w 12068959"/>
                <a:gd name="connsiteY0" fmla="*/ 274600 h 414886"/>
                <a:gd name="connsiteX1" fmla="*/ 10512701 w 12068959"/>
                <a:gd name="connsiteY1" fmla="*/ 297551 h 414886"/>
                <a:gd name="connsiteX2" fmla="*/ 8866244 w 12068959"/>
                <a:gd name="connsiteY2" fmla="*/ 357541 h 414886"/>
                <a:gd name="connsiteX3" fmla="*/ 8352351 w 12068959"/>
                <a:gd name="connsiteY3" fmla="*/ 254702 h 414886"/>
                <a:gd name="connsiteX4" fmla="*/ 7121478 w 12068959"/>
                <a:gd name="connsiteY4" fmla="*/ 1911 h 414886"/>
                <a:gd name="connsiteX5" fmla="*/ 5355647 w 12068959"/>
                <a:gd name="connsiteY5" fmla="*/ 413822 h 414886"/>
                <a:gd name="connsiteX6" fmla="*/ 4417190 w 12068959"/>
                <a:gd name="connsiteY6" fmla="*/ 252250 h 414886"/>
                <a:gd name="connsiteX7" fmla="*/ 4134793 w 12068959"/>
                <a:gd name="connsiteY7" fmla="*/ 290909 h 414886"/>
                <a:gd name="connsiteX8" fmla="*/ 4025243 w 12068959"/>
                <a:gd name="connsiteY8" fmla="*/ 269235 h 414886"/>
                <a:gd name="connsiteX9" fmla="*/ 3641341 w 12068959"/>
                <a:gd name="connsiteY9" fmla="*/ 201872 h 414886"/>
                <a:gd name="connsiteX10" fmla="*/ 2715399 w 12068959"/>
                <a:gd name="connsiteY10" fmla="*/ 374460 h 414886"/>
                <a:gd name="connsiteX11" fmla="*/ 2602302 w 12068959"/>
                <a:gd name="connsiteY11" fmla="*/ 362740 h 414886"/>
                <a:gd name="connsiteX12" fmla="*/ 1631852 w 12068959"/>
                <a:gd name="connsiteY12" fmla="*/ 294119 h 414886"/>
                <a:gd name="connsiteX13" fmla="*/ 0 w 12068959"/>
                <a:gd name="connsiteY13" fmla="*/ 275331 h 414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59" h="414886">
                  <a:moveTo>
                    <a:pt x="12068960" y="274600"/>
                  </a:moveTo>
                  <a:cubicBezTo>
                    <a:pt x="11723042" y="277773"/>
                    <a:pt x="11031220" y="284119"/>
                    <a:pt x="10512701" y="297551"/>
                  </a:cubicBezTo>
                  <a:cubicBezTo>
                    <a:pt x="9978926" y="311371"/>
                    <a:pt x="8911064" y="354090"/>
                    <a:pt x="8866244" y="357541"/>
                  </a:cubicBezTo>
                  <a:cubicBezTo>
                    <a:pt x="8819890" y="361093"/>
                    <a:pt x="8375600" y="286987"/>
                    <a:pt x="8352351" y="254702"/>
                  </a:cubicBezTo>
                  <a:cubicBezTo>
                    <a:pt x="8296160" y="176673"/>
                    <a:pt x="7252300" y="-21512"/>
                    <a:pt x="7121478" y="1911"/>
                  </a:cubicBezTo>
                  <a:cubicBezTo>
                    <a:pt x="7021143" y="19875"/>
                    <a:pt x="5430135" y="396264"/>
                    <a:pt x="5355647" y="413822"/>
                  </a:cubicBezTo>
                  <a:cubicBezTo>
                    <a:pt x="5276429" y="432480"/>
                    <a:pt x="4492419" y="199143"/>
                    <a:pt x="4417190" y="252250"/>
                  </a:cubicBezTo>
                  <a:cubicBezTo>
                    <a:pt x="4395683" y="267421"/>
                    <a:pt x="4160575" y="300539"/>
                    <a:pt x="4134793" y="290909"/>
                  </a:cubicBezTo>
                  <a:cubicBezTo>
                    <a:pt x="4124748" y="287153"/>
                    <a:pt x="4031352" y="277384"/>
                    <a:pt x="4025243" y="269235"/>
                  </a:cubicBezTo>
                  <a:cubicBezTo>
                    <a:pt x="4006219" y="243832"/>
                    <a:pt x="3680977" y="201539"/>
                    <a:pt x="3641341" y="201872"/>
                  </a:cubicBezTo>
                  <a:cubicBezTo>
                    <a:pt x="3573481" y="202436"/>
                    <a:pt x="2785781" y="376986"/>
                    <a:pt x="2715399" y="374460"/>
                  </a:cubicBezTo>
                  <a:cubicBezTo>
                    <a:pt x="2704132" y="374053"/>
                    <a:pt x="2610983" y="369261"/>
                    <a:pt x="2602302" y="362740"/>
                  </a:cubicBezTo>
                  <a:cubicBezTo>
                    <a:pt x="2579872" y="345876"/>
                    <a:pt x="1956561" y="305025"/>
                    <a:pt x="1631852" y="294119"/>
                  </a:cubicBezTo>
                  <a:cubicBezTo>
                    <a:pt x="1198126" y="279558"/>
                    <a:pt x="399380" y="276737"/>
                    <a:pt x="0" y="275331"/>
                  </a:cubicBezTo>
                </a:path>
              </a:pathLst>
            </a:custGeom>
            <a:noFill/>
            <a:ln w="5342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7" name="Vrije vorm 46">
              <a:extLst>
                <a:ext uri="{FF2B5EF4-FFF2-40B4-BE49-F238E27FC236}">
                  <a16:creationId xmlns:a16="http://schemas.microsoft.com/office/drawing/2014/main" id="{86B36F58-299E-944B-87BE-75736594BF3A}"/>
                </a:ext>
              </a:extLst>
            </p:cNvPr>
            <p:cNvSpPr/>
            <p:nvPr/>
          </p:nvSpPr>
          <p:spPr>
            <a:xfrm>
              <a:off x="60688" y="4233006"/>
              <a:ext cx="12068946" cy="484031"/>
            </a:xfrm>
            <a:custGeom>
              <a:avLst/>
              <a:gdLst>
                <a:gd name="connsiteX0" fmla="*/ 12068947 w 12068946"/>
                <a:gd name="connsiteY0" fmla="*/ 321253 h 484031"/>
                <a:gd name="connsiteX1" fmla="*/ 10512078 w 12068946"/>
                <a:gd name="connsiteY1" fmla="*/ 344213 h 484031"/>
                <a:gd name="connsiteX2" fmla="*/ 8871273 w 12068946"/>
                <a:gd name="connsiteY2" fmla="*/ 417127 h 484031"/>
                <a:gd name="connsiteX3" fmla="*/ 8357069 w 12068946"/>
                <a:gd name="connsiteY3" fmla="*/ 297165 h 484031"/>
                <a:gd name="connsiteX4" fmla="*/ 7129860 w 12068946"/>
                <a:gd name="connsiteY4" fmla="*/ 2228 h 484031"/>
                <a:gd name="connsiteX5" fmla="*/ 5375256 w 12068946"/>
                <a:gd name="connsiteY5" fmla="*/ 482787 h 484031"/>
                <a:gd name="connsiteX6" fmla="*/ 4434903 w 12068946"/>
                <a:gd name="connsiteY6" fmla="*/ 294288 h 484031"/>
                <a:gd name="connsiteX7" fmla="*/ 4149165 w 12068946"/>
                <a:gd name="connsiteY7" fmla="*/ 339403 h 484031"/>
                <a:gd name="connsiteX8" fmla="*/ 4039201 w 12068946"/>
                <a:gd name="connsiteY8" fmla="*/ 314112 h 484031"/>
                <a:gd name="connsiteX9" fmla="*/ 3652946 w 12068946"/>
                <a:gd name="connsiteY9" fmla="*/ 235519 h 484031"/>
                <a:gd name="connsiteX10" fmla="*/ 2722819 w 12068946"/>
                <a:gd name="connsiteY10" fmla="*/ 436867 h 484031"/>
                <a:gd name="connsiteX11" fmla="*/ 2607617 w 12068946"/>
                <a:gd name="connsiteY11" fmla="*/ 423195 h 484031"/>
                <a:gd name="connsiteX12" fmla="*/ 1635997 w 12068946"/>
                <a:gd name="connsiteY12" fmla="*/ 343418 h 484031"/>
                <a:gd name="connsiteX13" fmla="*/ 0 w 12068946"/>
                <a:gd name="connsiteY13" fmla="*/ 321993 h 48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484031">
                  <a:moveTo>
                    <a:pt x="12068947" y="321253"/>
                  </a:moveTo>
                  <a:cubicBezTo>
                    <a:pt x="11722860" y="323723"/>
                    <a:pt x="11030688" y="328663"/>
                    <a:pt x="10512078" y="344213"/>
                  </a:cubicBezTo>
                  <a:cubicBezTo>
                    <a:pt x="9979134" y="360189"/>
                    <a:pt x="8923565" y="413112"/>
                    <a:pt x="8871273" y="417127"/>
                  </a:cubicBezTo>
                  <a:cubicBezTo>
                    <a:pt x="8817213" y="421280"/>
                    <a:pt x="8384177" y="334824"/>
                    <a:pt x="8357069" y="297165"/>
                  </a:cubicBezTo>
                  <a:cubicBezTo>
                    <a:pt x="8291508" y="206120"/>
                    <a:pt x="7282475" y="-25090"/>
                    <a:pt x="7129860" y="2228"/>
                  </a:cubicBezTo>
                  <a:cubicBezTo>
                    <a:pt x="7012787" y="23189"/>
                    <a:pt x="5462168" y="462316"/>
                    <a:pt x="5375256" y="482787"/>
                  </a:cubicBezTo>
                  <a:cubicBezTo>
                    <a:pt x="5282835" y="504563"/>
                    <a:pt x="4522672" y="232336"/>
                    <a:pt x="4434903" y="294288"/>
                  </a:cubicBezTo>
                  <a:cubicBezTo>
                    <a:pt x="4409809" y="312003"/>
                    <a:pt x="4179236" y="350633"/>
                    <a:pt x="4149165" y="339403"/>
                  </a:cubicBezTo>
                  <a:cubicBezTo>
                    <a:pt x="4137444" y="335018"/>
                    <a:pt x="4046322" y="323621"/>
                    <a:pt x="4039201" y="314112"/>
                  </a:cubicBezTo>
                  <a:cubicBezTo>
                    <a:pt x="4016992" y="284482"/>
                    <a:pt x="3699183" y="235139"/>
                    <a:pt x="3652946" y="235519"/>
                  </a:cubicBezTo>
                  <a:cubicBezTo>
                    <a:pt x="3573767" y="236185"/>
                    <a:pt x="2804923" y="439818"/>
                    <a:pt x="2722819" y="436867"/>
                  </a:cubicBezTo>
                  <a:cubicBezTo>
                    <a:pt x="2709668" y="436396"/>
                    <a:pt x="2617754" y="430799"/>
                    <a:pt x="2607617" y="423195"/>
                  </a:cubicBezTo>
                  <a:cubicBezTo>
                    <a:pt x="2581445" y="403519"/>
                    <a:pt x="1961526" y="356054"/>
                    <a:pt x="1635997" y="343418"/>
                  </a:cubicBezTo>
                  <a:cubicBezTo>
                    <a:pt x="1201388" y="326554"/>
                    <a:pt x="400459" y="323520"/>
                    <a:pt x="0" y="321993"/>
                  </a:cubicBezTo>
                </a:path>
              </a:pathLst>
            </a:custGeom>
            <a:noFill/>
            <a:ln w="5564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8" name="Vrije vorm 47">
              <a:extLst>
                <a:ext uri="{FF2B5EF4-FFF2-40B4-BE49-F238E27FC236}">
                  <a16:creationId xmlns:a16="http://schemas.microsoft.com/office/drawing/2014/main" id="{B9A1DF8D-8A72-584B-B536-3A841002E755}"/>
                </a:ext>
              </a:extLst>
            </p:cNvPr>
            <p:cNvSpPr/>
            <p:nvPr/>
          </p:nvSpPr>
          <p:spPr>
            <a:xfrm>
              <a:off x="60677" y="4186329"/>
              <a:ext cx="12068946" cy="553176"/>
            </a:xfrm>
            <a:custGeom>
              <a:avLst/>
              <a:gdLst>
                <a:gd name="connsiteX0" fmla="*/ 12068946 w 12068946"/>
                <a:gd name="connsiteY0" fmla="*/ 367909 h 553176"/>
                <a:gd name="connsiteX1" fmla="*/ 10511492 w 12068946"/>
                <a:gd name="connsiteY1" fmla="*/ 390869 h 553176"/>
                <a:gd name="connsiteX2" fmla="*/ 8876314 w 12068946"/>
                <a:gd name="connsiteY2" fmla="*/ 476715 h 553176"/>
                <a:gd name="connsiteX3" fmla="*/ 8361785 w 12068946"/>
                <a:gd name="connsiteY3" fmla="*/ 339602 h 553176"/>
                <a:gd name="connsiteX4" fmla="*/ 7138267 w 12068946"/>
                <a:gd name="connsiteY4" fmla="*/ 2547 h 553176"/>
                <a:gd name="connsiteX5" fmla="*/ 5394892 w 12068946"/>
                <a:gd name="connsiteY5" fmla="*/ 551756 h 553176"/>
                <a:gd name="connsiteX6" fmla="*/ 4452628 w 12068946"/>
                <a:gd name="connsiteY6" fmla="*/ 336328 h 553176"/>
                <a:gd name="connsiteX7" fmla="*/ 4163537 w 12068946"/>
                <a:gd name="connsiteY7" fmla="*/ 387881 h 553176"/>
                <a:gd name="connsiteX8" fmla="*/ 4053157 w 12068946"/>
                <a:gd name="connsiteY8" fmla="*/ 358973 h 553176"/>
                <a:gd name="connsiteX9" fmla="*/ 3664563 w 12068946"/>
                <a:gd name="connsiteY9" fmla="*/ 269168 h 553176"/>
                <a:gd name="connsiteX10" fmla="*/ 2730239 w 12068946"/>
                <a:gd name="connsiteY10" fmla="*/ 499277 h 553176"/>
                <a:gd name="connsiteX11" fmla="*/ 2612958 w 12068946"/>
                <a:gd name="connsiteY11" fmla="*/ 483644 h 553176"/>
                <a:gd name="connsiteX12" fmla="*/ 1640129 w 12068946"/>
                <a:gd name="connsiteY12" fmla="*/ 392710 h 553176"/>
                <a:gd name="connsiteX13" fmla="*/ 0 w 12068946"/>
                <a:gd name="connsiteY13" fmla="*/ 368649 h 553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553176">
                  <a:moveTo>
                    <a:pt x="12068946" y="367909"/>
                  </a:moveTo>
                  <a:cubicBezTo>
                    <a:pt x="11722691" y="369676"/>
                    <a:pt x="11030167" y="373191"/>
                    <a:pt x="10511492" y="390869"/>
                  </a:cubicBezTo>
                  <a:cubicBezTo>
                    <a:pt x="9979393" y="409001"/>
                    <a:pt x="8936079" y="472127"/>
                    <a:pt x="8876314" y="476715"/>
                  </a:cubicBezTo>
                  <a:cubicBezTo>
                    <a:pt x="8814535" y="481461"/>
                    <a:pt x="8392791" y="382646"/>
                    <a:pt x="8361785" y="339602"/>
                  </a:cubicBezTo>
                  <a:cubicBezTo>
                    <a:pt x="8286855" y="235570"/>
                    <a:pt x="7312688" y="-28683"/>
                    <a:pt x="7138267" y="2547"/>
                  </a:cubicBezTo>
                  <a:cubicBezTo>
                    <a:pt x="7004469" y="26506"/>
                    <a:pt x="5494213" y="528352"/>
                    <a:pt x="5394892" y="551756"/>
                  </a:cubicBezTo>
                  <a:cubicBezTo>
                    <a:pt x="5289254" y="576640"/>
                    <a:pt x="4552924" y="265524"/>
                    <a:pt x="4452628" y="336328"/>
                  </a:cubicBezTo>
                  <a:cubicBezTo>
                    <a:pt x="4423960" y="356568"/>
                    <a:pt x="4197922" y="400721"/>
                    <a:pt x="4163537" y="387881"/>
                  </a:cubicBezTo>
                  <a:cubicBezTo>
                    <a:pt x="4150139" y="382877"/>
                    <a:pt x="4061304" y="369843"/>
                    <a:pt x="4053157" y="358973"/>
                  </a:cubicBezTo>
                  <a:cubicBezTo>
                    <a:pt x="4027790" y="325116"/>
                    <a:pt x="3717401" y="268715"/>
                    <a:pt x="3664563" y="269168"/>
                  </a:cubicBezTo>
                  <a:cubicBezTo>
                    <a:pt x="3574065" y="269927"/>
                    <a:pt x="2824077" y="502644"/>
                    <a:pt x="2730239" y="499277"/>
                  </a:cubicBezTo>
                  <a:cubicBezTo>
                    <a:pt x="2715217" y="498731"/>
                    <a:pt x="2624523" y="492349"/>
                    <a:pt x="2612958" y="483644"/>
                  </a:cubicBezTo>
                  <a:cubicBezTo>
                    <a:pt x="2583043" y="461174"/>
                    <a:pt x="1966567" y="407076"/>
                    <a:pt x="1640129" y="392710"/>
                  </a:cubicBezTo>
                  <a:cubicBezTo>
                    <a:pt x="1204636" y="373552"/>
                    <a:pt x="401549" y="370287"/>
                    <a:pt x="0" y="368649"/>
                  </a:cubicBezTo>
                </a:path>
              </a:pathLst>
            </a:custGeom>
            <a:noFill/>
            <a:ln w="5786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49" name="Vrije vorm 48">
              <a:extLst>
                <a:ext uri="{FF2B5EF4-FFF2-40B4-BE49-F238E27FC236}">
                  <a16:creationId xmlns:a16="http://schemas.microsoft.com/office/drawing/2014/main" id="{C93108A6-82E9-6D44-9D1E-4BF551B9FF38}"/>
                </a:ext>
              </a:extLst>
            </p:cNvPr>
            <p:cNvSpPr/>
            <p:nvPr/>
          </p:nvSpPr>
          <p:spPr>
            <a:xfrm>
              <a:off x="60678" y="4139688"/>
              <a:ext cx="12068946" cy="622320"/>
            </a:xfrm>
            <a:custGeom>
              <a:avLst/>
              <a:gdLst>
                <a:gd name="connsiteX0" fmla="*/ 12068947 w 12068946"/>
                <a:gd name="connsiteY0" fmla="*/ 414564 h 622320"/>
                <a:gd name="connsiteX1" fmla="*/ 10510882 w 12068946"/>
                <a:gd name="connsiteY1" fmla="*/ 437524 h 622320"/>
                <a:gd name="connsiteX2" fmla="*/ 8881357 w 12068946"/>
                <a:gd name="connsiteY2" fmla="*/ 536302 h 622320"/>
                <a:gd name="connsiteX3" fmla="*/ 8366516 w 12068946"/>
                <a:gd name="connsiteY3" fmla="*/ 382048 h 622320"/>
                <a:gd name="connsiteX4" fmla="*/ 7146663 w 12068946"/>
                <a:gd name="connsiteY4" fmla="*/ 2866 h 622320"/>
                <a:gd name="connsiteX5" fmla="*/ 5414515 w 12068946"/>
                <a:gd name="connsiteY5" fmla="*/ 620723 h 622320"/>
                <a:gd name="connsiteX6" fmla="*/ 4470353 w 12068946"/>
                <a:gd name="connsiteY6" fmla="*/ 378366 h 622320"/>
                <a:gd name="connsiteX7" fmla="*/ 4177924 w 12068946"/>
                <a:gd name="connsiteY7" fmla="*/ 436359 h 622320"/>
                <a:gd name="connsiteX8" fmla="*/ 4067127 w 12068946"/>
                <a:gd name="connsiteY8" fmla="*/ 403843 h 622320"/>
                <a:gd name="connsiteX9" fmla="*/ 3676182 w 12068946"/>
                <a:gd name="connsiteY9" fmla="*/ 302808 h 622320"/>
                <a:gd name="connsiteX10" fmla="*/ 2737660 w 12068946"/>
                <a:gd name="connsiteY10" fmla="*/ 561677 h 622320"/>
                <a:gd name="connsiteX11" fmla="*/ 2618286 w 12068946"/>
                <a:gd name="connsiteY11" fmla="*/ 544091 h 622320"/>
                <a:gd name="connsiteX12" fmla="*/ 1644275 w 12068946"/>
                <a:gd name="connsiteY12" fmla="*/ 441992 h 622320"/>
                <a:gd name="connsiteX13" fmla="*/ 0 w 12068946"/>
                <a:gd name="connsiteY13" fmla="*/ 415304 h 622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622320">
                  <a:moveTo>
                    <a:pt x="12068947" y="414564"/>
                  </a:moveTo>
                  <a:cubicBezTo>
                    <a:pt x="11722510" y="415619"/>
                    <a:pt x="11029609" y="417709"/>
                    <a:pt x="10510882" y="437524"/>
                  </a:cubicBezTo>
                  <a:cubicBezTo>
                    <a:pt x="9979615" y="457811"/>
                    <a:pt x="8948607" y="531140"/>
                    <a:pt x="8881357" y="536302"/>
                  </a:cubicBezTo>
                  <a:cubicBezTo>
                    <a:pt x="8811859" y="541640"/>
                    <a:pt x="8401382" y="430475"/>
                    <a:pt x="8366516" y="382048"/>
                  </a:cubicBezTo>
                  <a:cubicBezTo>
                    <a:pt x="8282217" y="265010"/>
                    <a:pt x="7342876" y="-32268"/>
                    <a:pt x="7146663" y="2866"/>
                  </a:cubicBezTo>
                  <a:cubicBezTo>
                    <a:pt x="6996140" y="29813"/>
                    <a:pt x="5526260" y="594396"/>
                    <a:pt x="5414515" y="620723"/>
                  </a:cubicBezTo>
                  <a:cubicBezTo>
                    <a:pt x="5295674" y="648706"/>
                    <a:pt x="4583177" y="298709"/>
                    <a:pt x="4470353" y="378366"/>
                  </a:cubicBezTo>
                  <a:cubicBezTo>
                    <a:pt x="4438087" y="401132"/>
                    <a:pt x="4216584" y="450808"/>
                    <a:pt x="4177924" y="436359"/>
                  </a:cubicBezTo>
                  <a:cubicBezTo>
                    <a:pt x="4162850" y="430725"/>
                    <a:pt x="4076302" y="416072"/>
                    <a:pt x="4067127" y="403843"/>
                  </a:cubicBezTo>
                  <a:cubicBezTo>
                    <a:pt x="4038590" y="365749"/>
                    <a:pt x="3735621" y="302308"/>
                    <a:pt x="3676182" y="302808"/>
                  </a:cubicBezTo>
                  <a:cubicBezTo>
                    <a:pt x="3574364" y="303659"/>
                    <a:pt x="2843233" y="565469"/>
                    <a:pt x="2737660" y="561677"/>
                  </a:cubicBezTo>
                  <a:cubicBezTo>
                    <a:pt x="2720753" y="561066"/>
                    <a:pt x="2631307" y="553888"/>
                    <a:pt x="2618286" y="544091"/>
                  </a:cubicBezTo>
                  <a:cubicBezTo>
                    <a:pt x="2584629" y="518809"/>
                    <a:pt x="1971661" y="458097"/>
                    <a:pt x="1644275" y="441992"/>
                  </a:cubicBezTo>
                  <a:cubicBezTo>
                    <a:pt x="1207885" y="420531"/>
                    <a:pt x="402629" y="417043"/>
                    <a:pt x="0" y="415304"/>
                  </a:cubicBezTo>
                </a:path>
              </a:pathLst>
            </a:custGeom>
            <a:noFill/>
            <a:ln w="6008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0" name="Vrije vorm 49">
              <a:extLst>
                <a:ext uri="{FF2B5EF4-FFF2-40B4-BE49-F238E27FC236}">
                  <a16:creationId xmlns:a16="http://schemas.microsoft.com/office/drawing/2014/main" id="{288A1E37-4BCB-C444-8EF8-9CC2871D0C0C}"/>
                </a:ext>
              </a:extLst>
            </p:cNvPr>
            <p:cNvSpPr/>
            <p:nvPr/>
          </p:nvSpPr>
          <p:spPr>
            <a:xfrm>
              <a:off x="60680" y="4093003"/>
              <a:ext cx="12068959" cy="691466"/>
            </a:xfrm>
            <a:custGeom>
              <a:avLst/>
              <a:gdLst>
                <a:gd name="connsiteX0" fmla="*/ 12068960 w 12068959"/>
                <a:gd name="connsiteY0" fmla="*/ 461228 h 691466"/>
                <a:gd name="connsiteX1" fmla="*/ 10510284 w 12068959"/>
                <a:gd name="connsiteY1" fmla="*/ 484188 h 691466"/>
                <a:gd name="connsiteX2" fmla="*/ 8886412 w 12068959"/>
                <a:gd name="connsiteY2" fmla="*/ 595898 h 691466"/>
                <a:gd name="connsiteX3" fmla="*/ 8371233 w 12068959"/>
                <a:gd name="connsiteY3" fmla="*/ 424512 h 691466"/>
                <a:gd name="connsiteX4" fmla="*/ 7155057 w 12068959"/>
                <a:gd name="connsiteY4" fmla="*/ 3184 h 691466"/>
                <a:gd name="connsiteX5" fmla="*/ 5434137 w 12068959"/>
                <a:gd name="connsiteY5" fmla="*/ 689690 h 691466"/>
                <a:gd name="connsiteX6" fmla="*/ 4488065 w 12068959"/>
                <a:gd name="connsiteY6" fmla="*/ 420405 h 691466"/>
                <a:gd name="connsiteX7" fmla="*/ 4192296 w 12068959"/>
                <a:gd name="connsiteY7" fmla="*/ 484854 h 691466"/>
                <a:gd name="connsiteX8" fmla="*/ 4081096 w 12068959"/>
                <a:gd name="connsiteY8" fmla="*/ 448721 h 691466"/>
                <a:gd name="connsiteX9" fmla="*/ 3687786 w 12068959"/>
                <a:gd name="connsiteY9" fmla="*/ 336456 h 691466"/>
                <a:gd name="connsiteX10" fmla="*/ 2745080 w 12068959"/>
                <a:gd name="connsiteY10" fmla="*/ 624094 h 691466"/>
                <a:gd name="connsiteX11" fmla="*/ 2623614 w 12068959"/>
                <a:gd name="connsiteY11" fmla="*/ 604557 h 691466"/>
                <a:gd name="connsiteX12" fmla="*/ 1648407 w 12068959"/>
                <a:gd name="connsiteY12" fmla="*/ 491293 h 691466"/>
                <a:gd name="connsiteX13" fmla="*/ 0 w 12068959"/>
                <a:gd name="connsiteY13" fmla="*/ 461968 h 69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59" h="691466">
                  <a:moveTo>
                    <a:pt x="12068960" y="461228"/>
                  </a:moveTo>
                  <a:cubicBezTo>
                    <a:pt x="11722314" y="461561"/>
                    <a:pt x="11029037" y="462236"/>
                    <a:pt x="10510284" y="484188"/>
                  </a:cubicBezTo>
                  <a:cubicBezTo>
                    <a:pt x="9979862" y="506630"/>
                    <a:pt x="8961121" y="590163"/>
                    <a:pt x="8886412" y="595898"/>
                  </a:cubicBezTo>
                  <a:cubicBezTo>
                    <a:pt x="8809169" y="601828"/>
                    <a:pt x="8409984" y="478314"/>
                    <a:pt x="8371233" y="424512"/>
                  </a:cubicBezTo>
                  <a:cubicBezTo>
                    <a:pt x="8277577" y="294458"/>
                    <a:pt x="7373090" y="-35853"/>
                    <a:pt x="7155057" y="3184"/>
                  </a:cubicBezTo>
                  <a:cubicBezTo>
                    <a:pt x="6987810" y="33128"/>
                    <a:pt x="5558293" y="660440"/>
                    <a:pt x="5434137" y="689690"/>
                  </a:cubicBezTo>
                  <a:cubicBezTo>
                    <a:pt x="5302094" y="720791"/>
                    <a:pt x="4613442" y="331905"/>
                    <a:pt x="4488065" y="420405"/>
                  </a:cubicBezTo>
                  <a:cubicBezTo>
                    <a:pt x="4452225" y="445706"/>
                    <a:pt x="4235271" y="500904"/>
                    <a:pt x="4192296" y="484854"/>
                  </a:cubicBezTo>
                  <a:cubicBezTo>
                    <a:pt x="4175545" y="478591"/>
                    <a:pt x="4091285" y="462310"/>
                    <a:pt x="4081096" y="448721"/>
                  </a:cubicBezTo>
                  <a:cubicBezTo>
                    <a:pt x="4049375" y="406390"/>
                    <a:pt x="3753840" y="335901"/>
                    <a:pt x="3687786" y="336456"/>
                  </a:cubicBezTo>
                  <a:cubicBezTo>
                    <a:pt x="3574676" y="337409"/>
                    <a:pt x="2862387" y="628303"/>
                    <a:pt x="2745080" y="624094"/>
                  </a:cubicBezTo>
                  <a:cubicBezTo>
                    <a:pt x="2726302" y="623419"/>
                    <a:pt x="2638078" y="615426"/>
                    <a:pt x="2623614" y="604557"/>
                  </a:cubicBezTo>
                  <a:cubicBezTo>
                    <a:pt x="2586214" y="576454"/>
                    <a:pt x="1976820" y="509146"/>
                    <a:pt x="1648407" y="491293"/>
                  </a:cubicBezTo>
                  <a:cubicBezTo>
                    <a:pt x="1211133" y="467528"/>
                    <a:pt x="403720" y="463818"/>
                    <a:pt x="0" y="461968"/>
                  </a:cubicBezTo>
                </a:path>
              </a:pathLst>
            </a:custGeom>
            <a:noFill/>
            <a:ln w="6342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1" name="Vrije vorm 50">
              <a:extLst>
                <a:ext uri="{FF2B5EF4-FFF2-40B4-BE49-F238E27FC236}">
                  <a16:creationId xmlns:a16="http://schemas.microsoft.com/office/drawing/2014/main" id="{D5F8CE36-EE42-C445-867E-F556689B960D}"/>
                </a:ext>
              </a:extLst>
            </p:cNvPr>
            <p:cNvSpPr/>
            <p:nvPr/>
          </p:nvSpPr>
          <p:spPr>
            <a:xfrm>
              <a:off x="60694" y="4046345"/>
              <a:ext cx="12068946" cy="760618"/>
            </a:xfrm>
            <a:custGeom>
              <a:avLst/>
              <a:gdLst>
                <a:gd name="connsiteX0" fmla="*/ 12068947 w 12068946"/>
                <a:gd name="connsiteY0" fmla="*/ 507891 h 760618"/>
                <a:gd name="connsiteX1" fmla="*/ 10509673 w 12068946"/>
                <a:gd name="connsiteY1" fmla="*/ 530851 h 760618"/>
                <a:gd name="connsiteX2" fmla="*/ 8891441 w 12068946"/>
                <a:gd name="connsiteY2" fmla="*/ 655484 h 760618"/>
                <a:gd name="connsiteX3" fmla="*/ 8375950 w 12068946"/>
                <a:gd name="connsiteY3" fmla="*/ 466957 h 760618"/>
                <a:gd name="connsiteX4" fmla="*/ 7163439 w 12068946"/>
                <a:gd name="connsiteY4" fmla="*/ 3501 h 760618"/>
                <a:gd name="connsiteX5" fmla="*/ 5453760 w 12068946"/>
                <a:gd name="connsiteY5" fmla="*/ 758665 h 760618"/>
                <a:gd name="connsiteX6" fmla="*/ 4505778 w 12068946"/>
                <a:gd name="connsiteY6" fmla="*/ 462452 h 760618"/>
                <a:gd name="connsiteX7" fmla="*/ 4206669 w 12068946"/>
                <a:gd name="connsiteY7" fmla="*/ 533339 h 760618"/>
                <a:gd name="connsiteX8" fmla="*/ 4095053 w 12068946"/>
                <a:gd name="connsiteY8" fmla="*/ 493589 h 760618"/>
                <a:gd name="connsiteX9" fmla="*/ 3699390 w 12068946"/>
                <a:gd name="connsiteY9" fmla="*/ 370103 h 760618"/>
                <a:gd name="connsiteX10" fmla="*/ 2752500 w 12068946"/>
                <a:gd name="connsiteY10" fmla="*/ 686501 h 760618"/>
                <a:gd name="connsiteX11" fmla="*/ 2628929 w 12068946"/>
                <a:gd name="connsiteY11" fmla="*/ 665021 h 760618"/>
                <a:gd name="connsiteX12" fmla="*/ 1652552 w 12068946"/>
                <a:gd name="connsiteY12" fmla="*/ 540591 h 760618"/>
                <a:gd name="connsiteX13" fmla="*/ 0 w 12068946"/>
                <a:gd name="connsiteY13" fmla="*/ 508631 h 760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760618">
                  <a:moveTo>
                    <a:pt x="12068947" y="507891"/>
                  </a:moveTo>
                  <a:cubicBezTo>
                    <a:pt x="11722106" y="507511"/>
                    <a:pt x="11028439" y="506753"/>
                    <a:pt x="10509673" y="530851"/>
                  </a:cubicBezTo>
                  <a:cubicBezTo>
                    <a:pt x="9980095" y="555448"/>
                    <a:pt x="8973622" y="649184"/>
                    <a:pt x="8891441" y="655484"/>
                  </a:cubicBezTo>
                  <a:cubicBezTo>
                    <a:pt x="8806492" y="662006"/>
                    <a:pt x="8418574" y="526151"/>
                    <a:pt x="8375950" y="466957"/>
                  </a:cubicBezTo>
                  <a:cubicBezTo>
                    <a:pt x="8272925" y="323914"/>
                    <a:pt x="7403264" y="-39431"/>
                    <a:pt x="7163439" y="3501"/>
                  </a:cubicBezTo>
                  <a:cubicBezTo>
                    <a:pt x="6979480" y="36443"/>
                    <a:pt x="5590326" y="726482"/>
                    <a:pt x="5453760" y="758665"/>
                  </a:cubicBezTo>
                  <a:cubicBezTo>
                    <a:pt x="5308500" y="792874"/>
                    <a:pt x="4643695" y="365098"/>
                    <a:pt x="4505778" y="462452"/>
                  </a:cubicBezTo>
                  <a:cubicBezTo>
                    <a:pt x="4466351" y="490277"/>
                    <a:pt x="4253932" y="550998"/>
                    <a:pt x="4206669" y="533339"/>
                  </a:cubicBezTo>
                  <a:cubicBezTo>
                    <a:pt x="4188242" y="526457"/>
                    <a:pt x="4106255" y="508538"/>
                    <a:pt x="4095053" y="493589"/>
                  </a:cubicBezTo>
                  <a:cubicBezTo>
                    <a:pt x="4060162" y="447031"/>
                    <a:pt x="3772033" y="369492"/>
                    <a:pt x="3699390" y="370103"/>
                  </a:cubicBezTo>
                  <a:cubicBezTo>
                    <a:pt x="3574962" y="371148"/>
                    <a:pt x="2881529" y="691136"/>
                    <a:pt x="2752500" y="686501"/>
                  </a:cubicBezTo>
                  <a:cubicBezTo>
                    <a:pt x="2731851" y="685761"/>
                    <a:pt x="2644848" y="676982"/>
                    <a:pt x="2628929" y="665021"/>
                  </a:cubicBezTo>
                  <a:cubicBezTo>
                    <a:pt x="2587799" y="634106"/>
                    <a:pt x="1982031" y="560194"/>
                    <a:pt x="1652552" y="540591"/>
                  </a:cubicBezTo>
                  <a:cubicBezTo>
                    <a:pt x="1214396" y="514532"/>
                    <a:pt x="404799" y="510601"/>
                    <a:pt x="0" y="508631"/>
                  </a:cubicBezTo>
                </a:path>
              </a:pathLst>
            </a:custGeom>
            <a:noFill/>
            <a:ln w="6567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2" name="Vrije vorm 51">
              <a:extLst>
                <a:ext uri="{FF2B5EF4-FFF2-40B4-BE49-F238E27FC236}">
                  <a16:creationId xmlns:a16="http://schemas.microsoft.com/office/drawing/2014/main" id="{6829543F-AB28-C544-A6CE-8D6A4D4496A7}"/>
                </a:ext>
              </a:extLst>
            </p:cNvPr>
            <p:cNvSpPr/>
            <p:nvPr/>
          </p:nvSpPr>
          <p:spPr>
            <a:xfrm>
              <a:off x="60696" y="3999703"/>
              <a:ext cx="12068946" cy="829756"/>
            </a:xfrm>
            <a:custGeom>
              <a:avLst/>
              <a:gdLst>
                <a:gd name="connsiteX0" fmla="*/ 12068946 w 12068946"/>
                <a:gd name="connsiteY0" fmla="*/ 554547 h 829756"/>
                <a:gd name="connsiteX1" fmla="*/ 10509075 w 12068946"/>
                <a:gd name="connsiteY1" fmla="*/ 577497 h 829756"/>
                <a:gd name="connsiteX2" fmla="*/ 8896483 w 12068946"/>
                <a:gd name="connsiteY2" fmla="*/ 715072 h 829756"/>
                <a:gd name="connsiteX3" fmla="*/ 8380667 w 12068946"/>
                <a:gd name="connsiteY3" fmla="*/ 509413 h 829756"/>
                <a:gd name="connsiteX4" fmla="*/ 7171847 w 12068946"/>
                <a:gd name="connsiteY4" fmla="*/ 3821 h 829756"/>
                <a:gd name="connsiteX5" fmla="*/ 5473382 w 12068946"/>
                <a:gd name="connsiteY5" fmla="*/ 827625 h 829756"/>
                <a:gd name="connsiteX6" fmla="*/ 4523503 w 12068946"/>
                <a:gd name="connsiteY6" fmla="*/ 504492 h 829756"/>
                <a:gd name="connsiteX7" fmla="*/ 4221041 w 12068946"/>
                <a:gd name="connsiteY7" fmla="*/ 581817 h 829756"/>
                <a:gd name="connsiteX8" fmla="*/ 4109010 w 12068946"/>
                <a:gd name="connsiteY8" fmla="*/ 538460 h 829756"/>
                <a:gd name="connsiteX9" fmla="*/ 3711008 w 12068946"/>
                <a:gd name="connsiteY9" fmla="*/ 403743 h 829756"/>
                <a:gd name="connsiteX10" fmla="*/ 2759920 w 12068946"/>
                <a:gd name="connsiteY10" fmla="*/ 748911 h 829756"/>
                <a:gd name="connsiteX11" fmla="*/ 2634257 w 12068946"/>
                <a:gd name="connsiteY11" fmla="*/ 725470 h 829756"/>
                <a:gd name="connsiteX12" fmla="*/ 1656685 w 12068946"/>
                <a:gd name="connsiteY12" fmla="*/ 589875 h 829756"/>
                <a:gd name="connsiteX13" fmla="*/ 0 w 12068946"/>
                <a:gd name="connsiteY13" fmla="*/ 555287 h 829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829756">
                  <a:moveTo>
                    <a:pt x="12068946" y="554547"/>
                  </a:moveTo>
                  <a:cubicBezTo>
                    <a:pt x="11721911" y="553446"/>
                    <a:pt x="11027841" y="551253"/>
                    <a:pt x="10509075" y="577497"/>
                  </a:cubicBezTo>
                  <a:cubicBezTo>
                    <a:pt x="9980329" y="604259"/>
                    <a:pt x="8986136" y="708181"/>
                    <a:pt x="8896483" y="715072"/>
                  </a:cubicBezTo>
                  <a:cubicBezTo>
                    <a:pt x="8803815" y="722186"/>
                    <a:pt x="8427164" y="573973"/>
                    <a:pt x="8380667" y="509413"/>
                  </a:cubicBezTo>
                  <a:cubicBezTo>
                    <a:pt x="8268285" y="353355"/>
                    <a:pt x="7433478" y="-43024"/>
                    <a:pt x="7171847" y="3821"/>
                  </a:cubicBezTo>
                  <a:cubicBezTo>
                    <a:pt x="6971137" y="39750"/>
                    <a:pt x="5622371" y="792528"/>
                    <a:pt x="5473382" y="827625"/>
                  </a:cubicBezTo>
                  <a:cubicBezTo>
                    <a:pt x="5314933" y="864951"/>
                    <a:pt x="4673948" y="398285"/>
                    <a:pt x="4523503" y="504492"/>
                  </a:cubicBezTo>
                  <a:cubicBezTo>
                    <a:pt x="4480489" y="534852"/>
                    <a:pt x="4272606" y="601086"/>
                    <a:pt x="4221041" y="581817"/>
                  </a:cubicBezTo>
                  <a:cubicBezTo>
                    <a:pt x="4200951" y="574315"/>
                    <a:pt x="4121238" y="554769"/>
                    <a:pt x="4109010" y="538460"/>
                  </a:cubicBezTo>
                  <a:cubicBezTo>
                    <a:pt x="4070960" y="487674"/>
                    <a:pt x="3790265" y="403077"/>
                    <a:pt x="3711008" y="403743"/>
                  </a:cubicBezTo>
                  <a:cubicBezTo>
                    <a:pt x="3575273" y="404881"/>
                    <a:pt x="2900670" y="753971"/>
                    <a:pt x="2759920" y="748911"/>
                  </a:cubicBezTo>
                  <a:cubicBezTo>
                    <a:pt x="2737386" y="748097"/>
                    <a:pt x="2651619" y="738523"/>
                    <a:pt x="2634257" y="725470"/>
                  </a:cubicBezTo>
                  <a:cubicBezTo>
                    <a:pt x="2589385" y="691752"/>
                    <a:pt x="1987307" y="611234"/>
                    <a:pt x="1656685" y="589875"/>
                  </a:cubicBezTo>
                  <a:cubicBezTo>
                    <a:pt x="1217644" y="561512"/>
                    <a:pt x="405877" y="557359"/>
                    <a:pt x="0" y="555287"/>
                  </a:cubicBezTo>
                </a:path>
              </a:pathLst>
            </a:custGeom>
            <a:noFill/>
            <a:ln w="6789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3" name="Vrije vorm 52">
              <a:extLst>
                <a:ext uri="{FF2B5EF4-FFF2-40B4-BE49-F238E27FC236}">
                  <a16:creationId xmlns:a16="http://schemas.microsoft.com/office/drawing/2014/main" id="{D81C9C4F-9590-8345-8918-7F267D58C05D}"/>
                </a:ext>
              </a:extLst>
            </p:cNvPr>
            <p:cNvSpPr/>
            <p:nvPr/>
          </p:nvSpPr>
          <p:spPr>
            <a:xfrm>
              <a:off x="60665" y="3953053"/>
              <a:ext cx="12068946" cy="898900"/>
            </a:xfrm>
            <a:custGeom>
              <a:avLst/>
              <a:gdLst>
                <a:gd name="connsiteX0" fmla="*/ 12068947 w 12068946"/>
                <a:gd name="connsiteY0" fmla="*/ 601201 h 898900"/>
                <a:gd name="connsiteX1" fmla="*/ 10508478 w 12068946"/>
                <a:gd name="connsiteY1" fmla="*/ 624152 h 898900"/>
                <a:gd name="connsiteX2" fmla="*/ 8901526 w 12068946"/>
                <a:gd name="connsiteY2" fmla="*/ 774660 h 898900"/>
                <a:gd name="connsiteX3" fmla="*/ 8385398 w 12068946"/>
                <a:gd name="connsiteY3" fmla="*/ 551849 h 898900"/>
                <a:gd name="connsiteX4" fmla="*/ 7180242 w 12068946"/>
                <a:gd name="connsiteY4" fmla="*/ 4139 h 898900"/>
                <a:gd name="connsiteX5" fmla="*/ 5493005 w 12068946"/>
                <a:gd name="connsiteY5" fmla="*/ 896592 h 898900"/>
                <a:gd name="connsiteX6" fmla="*/ 4541216 w 12068946"/>
                <a:gd name="connsiteY6" fmla="*/ 546521 h 898900"/>
                <a:gd name="connsiteX7" fmla="*/ 4235427 w 12068946"/>
                <a:gd name="connsiteY7" fmla="*/ 630295 h 898900"/>
                <a:gd name="connsiteX8" fmla="*/ 4122980 w 12068946"/>
                <a:gd name="connsiteY8" fmla="*/ 583329 h 898900"/>
                <a:gd name="connsiteX9" fmla="*/ 3722613 w 12068946"/>
                <a:gd name="connsiteY9" fmla="*/ 437382 h 898900"/>
                <a:gd name="connsiteX10" fmla="*/ 2767341 w 12068946"/>
                <a:gd name="connsiteY10" fmla="*/ 811311 h 898900"/>
                <a:gd name="connsiteX11" fmla="*/ 2639586 w 12068946"/>
                <a:gd name="connsiteY11" fmla="*/ 785927 h 898900"/>
                <a:gd name="connsiteX12" fmla="*/ 1660831 w 12068946"/>
                <a:gd name="connsiteY12" fmla="*/ 639166 h 898900"/>
                <a:gd name="connsiteX13" fmla="*/ 0 w 12068946"/>
                <a:gd name="connsiteY13" fmla="*/ 601942 h 89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898900">
                  <a:moveTo>
                    <a:pt x="12068947" y="601201"/>
                  </a:moveTo>
                  <a:cubicBezTo>
                    <a:pt x="11721704" y="599379"/>
                    <a:pt x="11027218" y="595744"/>
                    <a:pt x="10508478" y="624152"/>
                  </a:cubicBezTo>
                  <a:cubicBezTo>
                    <a:pt x="9980576" y="653070"/>
                    <a:pt x="8998651" y="767194"/>
                    <a:pt x="8901526" y="774660"/>
                  </a:cubicBezTo>
                  <a:cubicBezTo>
                    <a:pt x="8801138" y="782365"/>
                    <a:pt x="8435780" y="621803"/>
                    <a:pt x="8385398" y="551849"/>
                  </a:cubicBezTo>
                  <a:cubicBezTo>
                    <a:pt x="8263646" y="382795"/>
                    <a:pt x="7463666" y="-46609"/>
                    <a:pt x="7180242" y="4139"/>
                  </a:cubicBezTo>
                  <a:cubicBezTo>
                    <a:pt x="6962820" y="43066"/>
                    <a:pt x="5654418" y="858563"/>
                    <a:pt x="5493005" y="896592"/>
                  </a:cubicBezTo>
                  <a:cubicBezTo>
                    <a:pt x="5321353" y="937026"/>
                    <a:pt x="4704201" y="431471"/>
                    <a:pt x="4541216" y="546521"/>
                  </a:cubicBezTo>
                  <a:cubicBezTo>
                    <a:pt x="4494628" y="579416"/>
                    <a:pt x="4291281" y="651173"/>
                    <a:pt x="4235427" y="630295"/>
                  </a:cubicBezTo>
                  <a:cubicBezTo>
                    <a:pt x="4213648" y="622173"/>
                    <a:pt x="4136222" y="600998"/>
                    <a:pt x="4122980" y="583329"/>
                  </a:cubicBezTo>
                  <a:cubicBezTo>
                    <a:pt x="4081747" y="528307"/>
                    <a:pt x="3808485" y="436661"/>
                    <a:pt x="3722613" y="437382"/>
                  </a:cubicBezTo>
                  <a:cubicBezTo>
                    <a:pt x="3575573" y="438622"/>
                    <a:pt x="2919838" y="816796"/>
                    <a:pt x="2767341" y="811311"/>
                  </a:cubicBezTo>
                  <a:cubicBezTo>
                    <a:pt x="2742936" y="810432"/>
                    <a:pt x="2658402" y="800062"/>
                    <a:pt x="2639586" y="785927"/>
                  </a:cubicBezTo>
                  <a:cubicBezTo>
                    <a:pt x="2590970" y="749387"/>
                    <a:pt x="1992648" y="662302"/>
                    <a:pt x="1660831" y="639166"/>
                  </a:cubicBezTo>
                  <a:cubicBezTo>
                    <a:pt x="1220893" y="608509"/>
                    <a:pt x="406969" y="604125"/>
                    <a:pt x="0" y="601942"/>
                  </a:cubicBezTo>
                </a:path>
              </a:pathLst>
            </a:custGeom>
            <a:noFill/>
            <a:ln w="7011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4" name="Vrije vorm 53">
              <a:extLst>
                <a:ext uri="{FF2B5EF4-FFF2-40B4-BE49-F238E27FC236}">
                  <a16:creationId xmlns:a16="http://schemas.microsoft.com/office/drawing/2014/main" id="{8BD66C69-2406-E040-A7B7-EC3580CE47B5}"/>
                </a:ext>
              </a:extLst>
            </p:cNvPr>
            <p:cNvSpPr/>
            <p:nvPr/>
          </p:nvSpPr>
          <p:spPr>
            <a:xfrm>
              <a:off x="60679" y="3906403"/>
              <a:ext cx="12068946" cy="968054"/>
            </a:xfrm>
            <a:custGeom>
              <a:avLst/>
              <a:gdLst>
                <a:gd name="connsiteX0" fmla="*/ 12068947 w 12068946"/>
                <a:gd name="connsiteY0" fmla="*/ 647865 h 968054"/>
                <a:gd name="connsiteX1" fmla="*/ 10507854 w 12068946"/>
                <a:gd name="connsiteY1" fmla="*/ 670816 h 968054"/>
                <a:gd name="connsiteX2" fmla="*/ 8906568 w 12068946"/>
                <a:gd name="connsiteY2" fmla="*/ 834247 h 968054"/>
                <a:gd name="connsiteX3" fmla="*/ 8390102 w 12068946"/>
                <a:gd name="connsiteY3" fmla="*/ 594314 h 968054"/>
                <a:gd name="connsiteX4" fmla="*/ 7188624 w 12068946"/>
                <a:gd name="connsiteY4" fmla="*/ 4458 h 968054"/>
                <a:gd name="connsiteX5" fmla="*/ 5512615 w 12068946"/>
                <a:gd name="connsiteY5" fmla="*/ 965568 h 968054"/>
                <a:gd name="connsiteX6" fmla="*/ 4558929 w 12068946"/>
                <a:gd name="connsiteY6" fmla="*/ 588569 h 968054"/>
                <a:gd name="connsiteX7" fmla="*/ 4249787 w 12068946"/>
                <a:gd name="connsiteY7" fmla="*/ 678790 h 968054"/>
                <a:gd name="connsiteX8" fmla="*/ 4136937 w 12068946"/>
                <a:gd name="connsiteY8" fmla="*/ 628208 h 968054"/>
                <a:gd name="connsiteX9" fmla="*/ 3734218 w 12068946"/>
                <a:gd name="connsiteY9" fmla="*/ 471040 h 968054"/>
                <a:gd name="connsiteX10" fmla="*/ 2774761 w 12068946"/>
                <a:gd name="connsiteY10" fmla="*/ 873728 h 968054"/>
                <a:gd name="connsiteX11" fmla="*/ 2644901 w 12068946"/>
                <a:gd name="connsiteY11" fmla="*/ 846383 h 968054"/>
                <a:gd name="connsiteX12" fmla="*/ 1664963 w 12068946"/>
                <a:gd name="connsiteY12" fmla="*/ 688466 h 968054"/>
                <a:gd name="connsiteX13" fmla="*/ 0 w 12068946"/>
                <a:gd name="connsiteY13" fmla="*/ 648605 h 968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968054">
                  <a:moveTo>
                    <a:pt x="12068947" y="647865"/>
                  </a:moveTo>
                  <a:cubicBezTo>
                    <a:pt x="11721483" y="645321"/>
                    <a:pt x="11026555" y="640243"/>
                    <a:pt x="10507854" y="670816"/>
                  </a:cubicBezTo>
                  <a:cubicBezTo>
                    <a:pt x="9980798" y="701880"/>
                    <a:pt x="9011152" y="826217"/>
                    <a:pt x="8906568" y="834247"/>
                  </a:cubicBezTo>
                  <a:cubicBezTo>
                    <a:pt x="8798435" y="842554"/>
                    <a:pt x="8444357" y="669632"/>
                    <a:pt x="8390102" y="594314"/>
                  </a:cubicBezTo>
                  <a:cubicBezTo>
                    <a:pt x="8258994" y="412243"/>
                    <a:pt x="7493867" y="-50195"/>
                    <a:pt x="7188624" y="4458"/>
                  </a:cubicBezTo>
                  <a:cubicBezTo>
                    <a:pt x="6954490" y="46382"/>
                    <a:pt x="5686438" y="924616"/>
                    <a:pt x="5512615" y="965568"/>
                  </a:cubicBezTo>
                  <a:cubicBezTo>
                    <a:pt x="5327759" y="1009111"/>
                    <a:pt x="4734453" y="464666"/>
                    <a:pt x="4558929" y="588569"/>
                  </a:cubicBezTo>
                  <a:cubicBezTo>
                    <a:pt x="4508754" y="623990"/>
                    <a:pt x="4309941" y="701260"/>
                    <a:pt x="4249787" y="678790"/>
                  </a:cubicBezTo>
                  <a:cubicBezTo>
                    <a:pt x="4226344" y="670021"/>
                    <a:pt x="4151193" y="647227"/>
                    <a:pt x="4136937" y="628208"/>
                  </a:cubicBezTo>
                  <a:cubicBezTo>
                    <a:pt x="4092533" y="568948"/>
                    <a:pt x="3826678" y="470263"/>
                    <a:pt x="3734218" y="471040"/>
                  </a:cubicBezTo>
                  <a:cubicBezTo>
                    <a:pt x="3575859" y="472363"/>
                    <a:pt x="2938981" y="879630"/>
                    <a:pt x="2774761" y="873728"/>
                  </a:cubicBezTo>
                  <a:cubicBezTo>
                    <a:pt x="2748471" y="872775"/>
                    <a:pt x="2665160" y="861601"/>
                    <a:pt x="2644901" y="846383"/>
                  </a:cubicBezTo>
                  <a:cubicBezTo>
                    <a:pt x="2592543" y="807041"/>
                    <a:pt x="1998042" y="713378"/>
                    <a:pt x="1664963" y="688466"/>
                  </a:cubicBezTo>
                  <a:cubicBezTo>
                    <a:pt x="1224142" y="655506"/>
                    <a:pt x="408048" y="650900"/>
                    <a:pt x="0" y="648605"/>
                  </a:cubicBezTo>
                </a:path>
              </a:pathLst>
            </a:custGeom>
            <a:noFill/>
            <a:ln w="7233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5" name="Vrije vorm 54">
              <a:extLst>
                <a:ext uri="{FF2B5EF4-FFF2-40B4-BE49-F238E27FC236}">
                  <a16:creationId xmlns:a16="http://schemas.microsoft.com/office/drawing/2014/main" id="{EEEDFDAC-5EB6-5742-BD02-BAC36A68C165}"/>
                </a:ext>
              </a:extLst>
            </p:cNvPr>
            <p:cNvSpPr/>
            <p:nvPr/>
          </p:nvSpPr>
          <p:spPr>
            <a:xfrm>
              <a:off x="60700" y="3859710"/>
              <a:ext cx="12068946" cy="1037198"/>
            </a:xfrm>
            <a:custGeom>
              <a:avLst/>
              <a:gdLst>
                <a:gd name="connsiteX0" fmla="*/ 12068946 w 12068946"/>
                <a:gd name="connsiteY0" fmla="*/ 694528 h 1037198"/>
                <a:gd name="connsiteX1" fmla="*/ 10507256 w 12068946"/>
                <a:gd name="connsiteY1" fmla="*/ 717479 h 1037198"/>
                <a:gd name="connsiteX2" fmla="*/ 8911609 w 12068946"/>
                <a:gd name="connsiteY2" fmla="*/ 893851 h 1037198"/>
                <a:gd name="connsiteX3" fmla="*/ 8394832 w 12068946"/>
                <a:gd name="connsiteY3" fmla="*/ 636767 h 1037198"/>
                <a:gd name="connsiteX4" fmla="*/ 7197018 w 12068946"/>
                <a:gd name="connsiteY4" fmla="*/ 4775 h 1037198"/>
                <a:gd name="connsiteX5" fmla="*/ 5532250 w 12068946"/>
                <a:gd name="connsiteY5" fmla="*/ 1034534 h 1037198"/>
                <a:gd name="connsiteX6" fmla="*/ 4576653 w 12068946"/>
                <a:gd name="connsiteY6" fmla="*/ 630616 h 1037198"/>
                <a:gd name="connsiteX7" fmla="*/ 4264172 w 12068946"/>
                <a:gd name="connsiteY7" fmla="*/ 727275 h 1037198"/>
                <a:gd name="connsiteX8" fmla="*/ 4150906 w 12068946"/>
                <a:gd name="connsiteY8" fmla="*/ 673076 h 1037198"/>
                <a:gd name="connsiteX9" fmla="*/ 3745835 w 12068946"/>
                <a:gd name="connsiteY9" fmla="*/ 504687 h 1037198"/>
                <a:gd name="connsiteX10" fmla="*/ 2782181 w 12068946"/>
                <a:gd name="connsiteY10" fmla="*/ 936135 h 1037198"/>
                <a:gd name="connsiteX11" fmla="*/ 2650228 w 12068946"/>
                <a:gd name="connsiteY11" fmla="*/ 906839 h 1037198"/>
                <a:gd name="connsiteX12" fmla="*/ 1669108 w 12068946"/>
                <a:gd name="connsiteY12" fmla="*/ 737765 h 1037198"/>
                <a:gd name="connsiteX13" fmla="*/ 0 w 12068946"/>
                <a:gd name="connsiteY13" fmla="*/ 695259 h 103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037198">
                  <a:moveTo>
                    <a:pt x="12068946" y="694528"/>
                  </a:moveTo>
                  <a:cubicBezTo>
                    <a:pt x="11721261" y="691263"/>
                    <a:pt x="11025892" y="684741"/>
                    <a:pt x="10507256" y="717479"/>
                  </a:cubicBezTo>
                  <a:cubicBezTo>
                    <a:pt x="9981044" y="750698"/>
                    <a:pt x="9023679" y="885239"/>
                    <a:pt x="8911609" y="893851"/>
                  </a:cubicBezTo>
                  <a:cubicBezTo>
                    <a:pt x="8795757" y="902741"/>
                    <a:pt x="8452959" y="717469"/>
                    <a:pt x="8394832" y="636767"/>
                  </a:cubicBezTo>
                  <a:cubicBezTo>
                    <a:pt x="8254341" y="441690"/>
                    <a:pt x="7524054" y="-53772"/>
                    <a:pt x="7197018" y="4775"/>
                  </a:cubicBezTo>
                  <a:cubicBezTo>
                    <a:pt x="6946147" y="49696"/>
                    <a:pt x="5718483" y="990658"/>
                    <a:pt x="5532250" y="1034534"/>
                  </a:cubicBezTo>
                  <a:cubicBezTo>
                    <a:pt x="5334178" y="1081194"/>
                    <a:pt x="4764719" y="497860"/>
                    <a:pt x="4576653" y="630616"/>
                  </a:cubicBezTo>
                  <a:cubicBezTo>
                    <a:pt x="4522892" y="668571"/>
                    <a:pt x="4328628" y="751354"/>
                    <a:pt x="4264172" y="727275"/>
                  </a:cubicBezTo>
                  <a:cubicBezTo>
                    <a:pt x="4239053" y="717886"/>
                    <a:pt x="4166175" y="693464"/>
                    <a:pt x="4150906" y="673076"/>
                  </a:cubicBezTo>
                  <a:cubicBezTo>
                    <a:pt x="4103331" y="609589"/>
                    <a:pt x="3844897" y="503854"/>
                    <a:pt x="3745835" y="504687"/>
                  </a:cubicBezTo>
                  <a:cubicBezTo>
                    <a:pt x="3576157" y="506112"/>
                    <a:pt x="2958135" y="942463"/>
                    <a:pt x="2782181" y="936135"/>
                  </a:cubicBezTo>
                  <a:cubicBezTo>
                    <a:pt x="2754020" y="935127"/>
                    <a:pt x="2671930" y="923157"/>
                    <a:pt x="2650228" y="906839"/>
                  </a:cubicBezTo>
                  <a:cubicBezTo>
                    <a:pt x="2594128" y="864684"/>
                    <a:pt x="2003499" y="764463"/>
                    <a:pt x="1669108" y="737765"/>
                  </a:cubicBezTo>
                  <a:cubicBezTo>
                    <a:pt x="1227403" y="702502"/>
                    <a:pt x="409126" y="697673"/>
                    <a:pt x="0" y="695259"/>
                  </a:cubicBezTo>
                </a:path>
              </a:pathLst>
            </a:custGeom>
            <a:noFill/>
            <a:ln w="7455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6" name="Vrije vorm 55">
              <a:extLst>
                <a:ext uri="{FF2B5EF4-FFF2-40B4-BE49-F238E27FC236}">
                  <a16:creationId xmlns:a16="http://schemas.microsoft.com/office/drawing/2014/main" id="{472D3C4E-B4B5-5546-9837-F9900C550A25}"/>
                </a:ext>
              </a:extLst>
            </p:cNvPr>
            <p:cNvSpPr/>
            <p:nvPr/>
          </p:nvSpPr>
          <p:spPr>
            <a:xfrm>
              <a:off x="60669" y="3813068"/>
              <a:ext cx="12068946" cy="1106344"/>
            </a:xfrm>
            <a:custGeom>
              <a:avLst/>
              <a:gdLst>
                <a:gd name="connsiteX0" fmla="*/ 12068947 w 12068946"/>
                <a:gd name="connsiteY0" fmla="*/ 741184 h 1106344"/>
                <a:gd name="connsiteX1" fmla="*/ 10506659 w 12068946"/>
                <a:gd name="connsiteY1" fmla="*/ 764135 h 1106344"/>
                <a:gd name="connsiteX2" fmla="*/ 8916652 w 12068946"/>
                <a:gd name="connsiteY2" fmla="*/ 953430 h 1106344"/>
                <a:gd name="connsiteX3" fmla="*/ 8399549 w 12068946"/>
                <a:gd name="connsiteY3" fmla="*/ 679214 h 1106344"/>
                <a:gd name="connsiteX4" fmla="*/ 7205426 w 12068946"/>
                <a:gd name="connsiteY4" fmla="*/ 5095 h 1106344"/>
                <a:gd name="connsiteX5" fmla="*/ 5551873 w 12068946"/>
                <a:gd name="connsiteY5" fmla="*/ 1103503 h 1106344"/>
                <a:gd name="connsiteX6" fmla="*/ 4594379 w 12068946"/>
                <a:gd name="connsiteY6" fmla="*/ 672656 h 1106344"/>
                <a:gd name="connsiteX7" fmla="*/ 4278545 w 12068946"/>
                <a:gd name="connsiteY7" fmla="*/ 775763 h 1106344"/>
                <a:gd name="connsiteX8" fmla="*/ 4164863 w 12068946"/>
                <a:gd name="connsiteY8" fmla="*/ 717947 h 1106344"/>
                <a:gd name="connsiteX9" fmla="*/ 3757453 w 12068946"/>
                <a:gd name="connsiteY9" fmla="*/ 538328 h 1106344"/>
                <a:gd name="connsiteX10" fmla="*/ 2789601 w 12068946"/>
                <a:gd name="connsiteY10" fmla="*/ 998545 h 1106344"/>
                <a:gd name="connsiteX11" fmla="*/ 2655557 w 12068946"/>
                <a:gd name="connsiteY11" fmla="*/ 967297 h 1106344"/>
                <a:gd name="connsiteX12" fmla="*/ 1673241 w 12068946"/>
                <a:gd name="connsiteY12" fmla="*/ 787049 h 1106344"/>
                <a:gd name="connsiteX13" fmla="*/ 0 w 12068946"/>
                <a:gd name="connsiteY13" fmla="*/ 741915 h 110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106344">
                  <a:moveTo>
                    <a:pt x="12068947" y="741184"/>
                  </a:moveTo>
                  <a:cubicBezTo>
                    <a:pt x="11721041" y="737197"/>
                    <a:pt x="11025216" y="729223"/>
                    <a:pt x="10506659" y="764135"/>
                  </a:cubicBezTo>
                  <a:cubicBezTo>
                    <a:pt x="9981278" y="799509"/>
                    <a:pt x="9036194" y="944253"/>
                    <a:pt x="8916652" y="953430"/>
                  </a:cubicBezTo>
                  <a:cubicBezTo>
                    <a:pt x="8793094" y="962912"/>
                    <a:pt x="8461562" y="765300"/>
                    <a:pt x="8399549" y="679214"/>
                  </a:cubicBezTo>
                  <a:cubicBezTo>
                    <a:pt x="8249703" y="471131"/>
                    <a:pt x="7554268" y="-57365"/>
                    <a:pt x="7205426" y="5095"/>
                  </a:cubicBezTo>
                  <a:cubicBezTo>
                    <a:pt x="6937831" y="53004"/>
                    <a:pt x="5750517" y="1056704"/>
                    <a:pt x="5551873" y="1103503"/>
                  </a:cubicBezTo>
                  <a:cubicBezTo>
                    <a:pt x="5340599" y="1153271"/>
                    <a:pt x="4794971" y="531047"/>
                    <a:pt x="4594379" y="672656"/>
                  </a:cubicBezTo>
                  <a:cubicBezTo>
                    <a:pt x="4537031" y="713127"/>
                    <a:pt x="4347290" y="801443"/>
                    <a:pt x="4278545" y="775763"/>
                  </a:cubicBezTo>
                  <a:cubicBezTo>
                    <a:pt x="4251749" y="765744"/>
                    <a:pt x="4181160" y="739695"/>
                    <a:pt x="4164863" y="717947"/>
                  </a:cubicBezTo>
                  <a:cubicBezTo>
                    <a:pt x="4114131" y="650223"/>
                    <a:pt x="3863117" y="537439"/>
                    <a:pt x="3757453" y="538328"/>
                  </a:cubicBezTo>
                  <a:cubicBezTo>
                    <a:pt x="3576457" y="539845"/>
                    <a:pt x="2977290" y="1005280"/>
                    <a:pt x="2789601" y="998545"/>
                  </a:cubicBezTo>
                  <a:cubicBezTo>
                    <a:pt x="2759557" y="997463"/>
                    <a:pt x="2678714" y="984697"/>
                    <a:pt x="2655557" y="967297"/>
                  </a:cubicBezTo>
                  <a:cubicBezTo>
                    <a:pt x="2595727" y="922339"/>
                    <a:pt x="2008996" y="815550"/>
                    <a:pt x="1673241" y="787049"/>
                  </a:cubicBezTo>
                  <a:cubicBezTo>
                    <a:pt x="1230640" y="749491"/>
                    <a:pt x="410218" y="744440"/>
                    <a:pt x="0" y="741915"/>
                  </a:cubicBezTo>
                </a:path>
              </a:pathLst>
            </a:custGeom>
            <a:noFill/>
            <a:ln w="7679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7" name="Vrije vorm 56">
              <a:extLst>
                <a:ext uri="{FF2B5EF4-FFF2-40B4-BE49-F238E27FC236}">
                  <a16:creationId xmlns:a16="http://schemas.microsoft.com/office/drawing/2014/main" id="{3AE80C4E-5339-7045-BF70-EF620A88C562}"/>
                </a:ext>
              </a:extLst>
            </p:cNvPr>
            <p:cNvSpPr/>
            <p:nvPr/>
          </p:nvSpPr>
          <p:spPr>
            <a:xfrm>
              <a:off x="60671" y="3766419"/>
              <a:ext cx="12068946" cy="1175496"/>
            </a:xfrm>
            <a:custGeom>
              <a:avLst/>
              <a:gdLst>
                <a:gd name="connsiteX0" fmla="*/ 12068947 w 12068946"/>
                <a:gd name="connsiteY0" fmla="*/ 787837 h 1175496"/>
                <a:gd name="connsiteX1" fmla="*/ 10506061 w 12068946"/>
                <a:gd name="connsiteY1" fmla="*/ 810797 h 1175496"/>
                <a:gd name="connsiteX2" fmla="*/ 8921681 w 12068946"/>
                <a:gd name="connsiteY2" fmla="*/ 1013016 h 1175496"/>
                <a:gd name="connsiteX3" fmla="*/ 8404279 w 12068946"/>
                <a:gd name="connsiteY3" fmla="*/ 721668 h 1175496"/>
                <a:gd name="connsiteX4" fmla="*/ 7213834 w 12068946"/>
                <a:gd name="connsiteY4" fmla="*/ 5412 h 1175496"/>
                <a:gd name="connsiteX5" fmla="*/ 5571496 w 12068946"/>
                <a:gd name="connsiteY5" fmla="*/ 1172478 h 1175496"/>
                <a:gd name="connsiteX6" fmla="*/ 4612104 w 12068946"/>
                <a:gd name="connsiteY6" fmla="*/ 714693 h 1175496"/>
                <a:gd name="connsiteX7" fmla="*/ 4292930 w 12068946"/>
                <a:gd name="connsiteY7" fmla="*/ 824248 h 1175496"/>
                <a:gd name="connsiteX8" fmla="*/ 4178833 w 12068946"/>
                <a:gd name="connsiteY8" fmla="*/ 762824 h 1175496"/>
                <a:gd name="connsiteX9" fmla="*/ 3769057 w 12068946"/>
                <a:gd name="connsiteY9" fmla="*/ 571974 h 1175496"/>
                <a:gd name="connsiteX10" fmla="*/ 2797021 w 12068946"/>
                <a:gd name="connsiteY10" fmla="*/ 1060952 h 1175496"/>
                <a:gd name="connsiteX11" fmla="*/ 2660884 w 12068946"/>
                <a:gd name="connsiteY11" fmla="*/ 1027752 h 1175496"/>
                <a:gd name="connsiteX12" fmla="*/ 1677386 w 12068946"/>
                <a:gd name="connsiteY12" fmla="*/ 836348 h 1175496"/>
                <a:gd name="connsiteX13" fmla="*/ 0 w 12068946"/>
                <a:gd name="connsiteY13" fmla="*/ 788577 h 1175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175496">
                  <a:moveTo>
                    <a:pt x="12068947" y="787837"/>
                  </a:moveTo>
                  <a:cubicBezTo>
                    <a:pt x="11720807" y="783129"/>
                    <a:pt x="11024527" y="773702"/>
                    <a:pt x="10506061" y="810797"/>
                  </a:cubicBezTo>
                  <a:cubicBezTo>
                    <a:pt x="9981525" y="848327"/>
                    <a:pt x="9048708" y="1003275"/>
                    <a:pt x="8921681" y="1013016"/>
                  </a:cubicBezTo>
                  <a:cubicBezTo>
                    <a:pt x="8790417" y="1023099"/>
                    <a:pt x="8470152" y="813129"/>
                    <a:pt x="8404279" y="721668"/>
                  </a:cubicBezTo>
                  <a:cubicBezTo>
                    <a:pt x="8245063" y="500578"/>
                    <a:pt x="7584455" y="-60943"/>
                    <a:pt x="7213834" y="5412"/>
                  </a:cubicBezTo>
                  <a:cubicBezTo>
                    <a:pt x="6929501" y="56318"/>
                    <a:pt x="5782563" y="1122756"/>
                    <a:pt x="5571496" y="1172478"/>
                  </a:cubicBezTo>
                  <a:cubicBezTo>
                    <a:pt x="5347018" y="1225345"/>
                    <a:pt x="4825237" y="564241"/>
                    <a:pt x="4612104" y="714693"/>
                  </a:cubicBezTo>
                  <a:cubicBezTo>
                    <a:pt x="4551170" y="757708"/>
                    <a:pt x="4365976" y="851537"/>
                    <a:pt x="4292930" y="824248"/>
                  </a:cubicBezTo>
                  <a:cubicBezTo>
                    <a:pt x="4264458" y="813610"/>
                    <a:pt x="4196143" y="785923"/>
                    <a:pt x="4178833" y="762824"/>
                  </a:cubicBezTo>
                  <a:cubicBezTo>
                    <a:pt x="4124916" y="690863"/>
                    <a:pt x="3881336" y="571031"/>
                    <a:pt x="3769057" y="571974"/>
                  </a:cubicBezTo>
                  <a:cubicBezTo>
                    <a:pt x="3576769" y="573584"/>
                    <a:pt x="2996431" y="1068112"/>
                    <a:pt x="2797021" y="1060952"/>
                  </a:cubicBezTo>
                  <a:cubicBezTo>
                    <a:pt x="2765105" y="1059805"/>
                    <a:pt x="2685484" y="1046235"/>
                    <a:pt x="2660884" y="1027752"/>
                  </a:cubicBezTo>
                  <a:cubicBezTo>
                    <a:pt x="2597312" y="979982"/>
                    <a:pt x="2014571" y="866662"/>
                    <a:pt x="1677386" y="836348"/>
                  </a:cubicBezTo>
                  <a:cubicBezTo>
                    <a:pt x="1233901" y="796487"/>
                    <a:pt x="411309" y="791214"/>
                    <a:pt x="0" y="788577"/>
                  </a:cubicBezTo>
                </a:path>
              </a:pathLst>
            </a:custGeom>
            <a:noFill/>
            <a:ln w="7901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8" name="Vrije vorm 57">
              <a:extLst>
                <a:ext uri="{FF2B5EF4-FFF2-40B4-BE49-F238E27FC236}">
                  <a16:creationId xmlns:a16="http://schemas.microsoft.com/office/drawing/2014/main" id="{7312CF01-3A30-0547-92DB-F3513DB3BE56}"/>
                </a:ext>
              </a:extLst>
            </p:cNvPr>
            <p:cNvSpPr/>
            <p:nvPr/>
          </p:nvSpPr>
          <p:spPr>
            <a:xfrm>
              <a:off x="60686" y="3719742"/>
              <a:ext cx="12068946" cy="1244633"/>
            </a:xfrm>
            <a:custGeom>
              <a:avLst/>
              <a:gdLst>
                <a:gd name="connsiteX0" fmla="*/ 12068947 w 12068946"/>
                <a:gd name="connsiteY0" fmla="*/ 834493 h 1244633"/>
                <a:gd name="connsiteX1" fmla="*/ 10505450 w 12068946"/>
                <a:gd name="connsiteY1" fmla="*/ 857454 h 1244633"/>
                <a:gd name="connsiteX2" fmla="*/ 8926723 w 12068946"/>
                <a:gd name="connsiteY2" fmla="*/ 1072613 h 1244633"/>
                <a:gd name="connsiteX3" fmla="*/ 8409009 w 12068946"/>
                <a:gd name="connsiteY3" fmla="*/ 764115 h 1244633"/>
                <a:gd name="connsiteX4" fmla="*/ 7222203 w 12068946"/>
                <a:gd name="connsiteY4" fmla="*/ 5731 h 1244633"/>
                <a:gd name="connsiteX5" fmla="*/ 5591106 w 12068946"/>
                <a:gd name="connsiteY5" fmla="*/ 1241437 h 1244633"/>
                <a:gd name="connsiteX6" fmla="*/ 4629816 w 12068946"/>
                <a:gd name="connsiteY6" fmla="*/ 756733 h 1244633"/>
                <a:gd name="connsiteX7" fmla="*/ 4307290 w 12068946"/>
                <a:gd name="connsiteY7" fmla="*/ 872726 h 1244633"/>
                <a:gd name="connsiteX8" fmla="*/ 4192790 w 12068946"/>
                <a:gd name="connsiteY8" fmla="*/ 807685 h 1244633"/>
                <a:gd name="connsiteX9" fmla="*/ 3780662 w 12068946"/>
                <a:gd name="connsiteY9" fmla="*/ 605615 h 1244633"/>
                <a:gd name="connsiteX10" fmla="*/ 2804442 w 12068946"/>
                <a:gd name="connsiteY10" fmla="*/ 1123362 h 1244633"/>
                <a:gd name="connsiteX11" fmla="*/ 2666199 w 12068946"/>
                <a:gd name="connsiteY11" fmla="*/ 1088201 h 1244633"/>
                <a:gd name="connsiteX12" fmla="*/ 1681519 w 12068946"/>
                <a:gd name="connsiteY12" fmla="*/ 885640 h 1244633"/>
                <a:gd name="connsiteX13" fmla="*/ 0 w 12068946"/>
                <a:gd name="connsiteY13" fmla="*/ 835234 h 1244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244633">
                  <a:moveTo>
                    <a:pt x="12068947" y="834493"/>
                  </a:moveTo>
                  <a:cubicBezTo>
                    <a:pt x="11720560" y="829054"/>
                    <a:pt x="11023800" y="818175"/>
                    <a:pt x="10505450" y="857454"/>
                  </a:cubicBezTo>
                  <a:cubicBezTo>
                    <a:pt x="9981746" y="897139"/>
                    <a:pt x="9061209" y="1062281"/>
                    <a:pt x="8926723" y="1072613"/>
                  </a:cubicBezTo>
                  <a:cubicBezTo>
                    <a:pt x="8787714" y="1083279"/>
                    <a:pt x="8478741" y="860959"/>
                    <a:pt x="8409009" y="764115"/>
                  </a:cubicBezTo>
                  <a:cubicBezTo>
                    <a:pt x="8240424" y="530028"/>
                    <a:pt x="7614656" y="-64536"/>
                    <a:pt x="7222203" y="5731"/>
                  </a:cubicBezTo>
                  <a:cubicBezTo>
                    <a:pt x="6921158" y="59626"/>
                    <a:pt x="5814596" y="1188792"/>
                    <a:pt x="5591106" y="1241437"/>
                  </a:cubicBezTo>
                  <a:cubicBezTo>
                    <a:pt x="5353437" y="1297422"/>
                    <a:pt x="4855477" y="597428"/>
                    <a:pt x="4629816" y="756733"/>
                  </a:cubicBezTo>
                  <a:cubicBezTo>
                    <a:pt x="4565295" y="802274"/>
                    <a:pt x="4384637" y="901625"/>
                    <a:pt x="4307290" y="872726"/>
                  </a:cubicBezTo>
                  <a:cubicBezTo>
                    <a:pt x="4277141" y="861459"/>
                    <a:pt x="4211113" y="832153"/>
                    <a:pt x="4192790" y="807685"/>
                  </a:cubicBezTo>
                  <a:cubicBezTo>
                    <a:pt x="4135702" y="731506"/>
                    <a:pt x="3899542" y="604616"/>
                    <a:pt x="3780662" y="605615"/>
                  </a:cubicBezTo>
                  <a:cubicBezTo>
                    <a:pt x="3577054" y="607326"/>
                    <a:pt x="3015574" y="1130948"/>
                    <a:pt x="2804442" y="1123362"/>
                  </a:cubicBezTo>
                  <a:cubicBezTo>
                    <a:pt x="2770641" y="1122141"/>
                    <a:pt x="2692255" y="1107775"/>
                    <a:pt x="2666199" y="1088201"/>
                  </a:cubicBezTo>
                  <a:cubicBezTo>
                    <a:pt x="2598885" y="1037618"/>
                    <a:pt x="2020172" y="917777"/>
                    <a:pt x="1681519" y="885640"/>
                  </a:cubicBezTo>
                  <a:cubicBezTo>
                    <a:pt x="1237150" y="843485"/>
                    <a:pt x="412374" y="837981"/>
                    <a:pt x="0" y="835234"/>
                  </a:cubicBezTo>
                </a:path>
              </a:pathLst>
            </a:custGeom>
            <a:noFill/>
            <a:ln w="8123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59" name="Vrije vorm 58">
              <a:extLst>
                <a:ext uri="{FF2B5EF4-FFF2-40B4-BE49-F238E27FC236}">
                  <a16:creationId xmlns:a16="http://schemas.microsoft.com/office/drawing/2014/main" id="{CEAB57CD-D5D6-1743-B3DE-7B9D3043D19E}"/>
                </a:ext>
              </a:extLst>
            </p:cNvPr>
            <p:cNvSpPr/>
            <p:nvPr/>
          </p:nvSpPr>
          <p:spPr>
            <a:xfrm>
              <a:off x="60687" y="3673084"/>
              <a:ext cx="12068946" cy="1313786"/>
            </a:xfrm>
            <a:custGeom>
              <a:avLst/>
              <a:gdLst>
                <a:gd name="connsiteX0" fmla="*/ 12068946 w 12068946"/>
                <a:gd name="connsiteY0" fmla="*/ 881156 h 1313786"/>
                <a:gd name="connsiteX1" fmla="*/ 10504852 w 12068946"/>
                <a:gd name="connsiteY1" fmla="*/ 904116 h 1313786"/>
                <a:gd name="connsiteX2" fmla="*/ 8931765 w 12068946"/>
                <a:gd name="connsiteY2" fmla="*/ 1132199 h 1313786"/>
                <a:gd name="connsiteX3" fmla="*/ 8413726 w 12068946"/>
                <a:gd name="connsiteY3" fmla="*/ 806568 h 1313786"/>
                <a:gd name="connsiteX4" fmla="*/ 7230610 w 12068946"/>
                <a:gd name="connsiteY4" fmla="*/ 6048 h 1313786"/>
                <a:gd name="connsiteX5" fmla="*/ 5610741 w 12068946"/>
                <a:gd name="connsiteY5" fmla="*/ 1310412 h 1313786"/>
                <a:gd name="connsiteX6" fmla="*/ 4647528 w 12068946"/>
                <a:gd name="connsiteY6" fmla="*/ 798779 h 1313786"/>
                <a:gd name="connsiteX7" fmla="*/ 4321675 w 12068946"/>
                <a:gd name="connsiteY7" fmla="*/ 921211 h 1313786"/>
                <a:gd name="connsiteX8" fmla="*/ 4206759 w 12068946"/>
                <a:gd name="connsiteY8" fmla="*/ 852562 h 1313786"/>
                <a:gd name="connsiteX9" fmla="*/ 3792280 w 12068946"/>
                <a:gd name="connsiteY9" fmla="*/ 639262 h 1313786"/>
                <a:gd name="connsiteX10" fmla="*/ 2811862 w 12068946"/>
                <a:gd name="connsiteY10" fmla="*/ 1185769 h 1313786"/>
                <a:gd name="connsiteX11" fmla="*/ 2671540 w 12068946"/>
                <a:gd name="connsiteY11" fmla="*/ 1148665 h 1313786"/>
                <a:gd name="connsiteX12" fmla="*/ 1685664 w 12068946"/>
                <a:gd name="connsiteY12" fmla="*/ 934939 h 1313786"/>
                <a:gd name="connsiteX13" fmla="*/ 0 w 12068946"/>
                <a:gd name="connsiteY13" fmla="*/ 881896 h 131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313786">
                  <a:moveTo>
                    <a:pt x="12068946" y="881156"/>
                  </a:moveTo>
                  <a:cubicBezTo>
                    <a:pt x="11720326" y="874986"/>
                    <a:pt x="11023072" y="862646"/>
                    <a:pt x="10504852" y="904116"/>
                  </a:cubicBezTo>
                  <a:cubicBezTo>
                    <a:pt x="9981992" y="945957"/>
                    <a:pt x="9073723" y="1121302"/>
                    <a:pt x="8931765" y="1132199"/>
                  </a:cubicBezTo>
                  <a:cubicBezTo>
                    <a:pt x="8785036" y="1143466"/>
                    <a:pt x="8487344" y="908797"/>
                    <a:pt x="8413726" y="806568"/>
                  </a:cubicBezTo>
                  <a:cubicBezTo>
                    <a:pt x="8235784" y="559475"/>
                    <a:pt x="7644843" y="-68114"/>
                    <a:pt x="7230610" y="6048"/>
                  </a:cubicBezTo>
                  <a:cubicBezTo>
                    <a:pt x="6912840" y="62949"/>
                    <a:pt x="5846641" y="1254834"/>
                    <a:pt x="5610741" y="1310412"/>
                  </a:cubicBezTo>
                  <a:cubicBezTo>
                    <a:pt x="5359857" y="1369505"/>
                    <a:pt x="4885742" y="630622"/>
                    <a:pt x="4647528" y="798779"/>
                  </a:cubicBezTo>
                  <a:cubicBezTo>
                    <a:pt x="4579434" y="846846"/>
                    <a:pt x="4403311" y="951720"/>
                    <a:pt x="4321675" y="921211"/>
                  </a:cubicBezTo>
                  <a:cubicBezTo>
                    <a:pt x="4289851" y="909324"/>
                    <a:pt x="4226096" y="878381"/>
                    <a:pt x="4206759" y="852562"/>
                  </a:cubicBezTo>
                  <a:cubicBezTo>
                    <a:pt x="4146501" y="772147"/>
                    <a:pt x="3917761" y="638217"/>
                    <a:pt x="3792280" y="639262"/>
                  </a:cubicBezTo>
                  <a:cubicBezTo>
                    <a:pt x="3577353" y="641066"/>
                    <a:pt x="3034728" y="1193780"/>
                    <a:pt x="2811862" y="1185769"/>
                  </a:cubicBezTo>
                  <a:cubicBezTo>
                    <a:pt x="2776190" y="1184484"/>
                    <a:pt x="2699025" y="1169331"/>
                    <a:pt x="2671540" y="1148665"/>
                  </a:cubicBezTo>
                  <a:cubicBezTo>
                    <a:pt x="2600483" y="1095271"/>
                    <a:pt x="2025851" y="968917"/>
                    <a:pt x="1685664" y="934939"/>
                  </a:cubicBezTo>
                  <a:cubicBezTo>
                    <a:pt x="1240399" y="890481"/>
                    <a:pt x="413466" y="884755"/>
                    <a:pt x="0" y="881896"/>
                  </a:cubicBezTo>
                </a:path>
              </a:pathLst>
            </a:custGeom>
            <a:noFill/>
            <a:ln w="8345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0" name="Vrije vorm 59">
              <a:extLst>
                <a:ext uri="{FF2B5EF4-FFF2-40B4-BE49-F238E27FC236}">
                  <a16:creationId xmlns:a16="http://schemas.microsoft.com/office/drawing/2014/main" id="{22ED48DE-618F-D449-9832-5BACCC8D658F}"/>
                </a:ext>
              </a:extLst>
            </p:cNvPr>
            <p:cNvSpPr/>
            <p:nvPr/>
          </p:nvSpPr>
          <p:spPr>
            <a:xfrm>
              <a:off x="60688" y="3626442"/>
              <a:ext cx="12068946" cy="1382932"/>
            </a:xfrm>
            <a:custGeom>
              <a:avLst/>
              <a:gdLst>
                <a:gd name="connsiteX0" fmla="*/ 12068947 w 12068946"/>
                <a:gd name="connsiteY0" fmla="*/ 927812 h 1382932"/>
                <a:gd name="connsiteX1" fmla="*/ 10504241 w 12068946"/>
                <a:gd name="connsiteY1" fmla="*/ 950772 h 1382932"/>
                <a:gd name="connsiteX2" fmla="*/ 8936807 w 12068946"/>
                <a:gd name="connsiteY2" fmla="*/ 1191788 h 1382932"/>
                <a:gd name="connsiteX3" fmla="*/ 8418457 w 12068946"/>
                <a:gd name="connsiteY3" fmla="*/ 849016 h 1382932"/>
                <a:gd name="connsiteX4" fmla="*/ 7239006 w 12068946"/>
                <a:gd name="connsiteY4" fmla="*/ 6368 h 1382932"/>
                <a:gd name="connsiteX5" fmla="*/ 5630364 w 12068946"/>
                <a:gd name="connsiteY5" fmla="*/ 1379381 h 1382932"/>
                <a:gd name="connsiteX6" fmla="*/ 4665254 w 12068946"/>
                <a:gd name="connsiteY6" fmla="*/ 840810 h 1382932"/>
                <a:gd name="connsiteX7" fmla="*/ 4336048 w 12068946"/>
                <a:gd name="connsiteY7" fmla="*/ 969699 h 1382932"/>
                <a:gd name="connsiteX8" fmla="*/ 4220716 w 12068946"/>
                <a:gd name="connsiteY8" fmla="*/ 897433 h 1382932"/>
                <a:gd name="connsiteX9" fmla="*/ 3803884 w 12068946"/>
                <a:gd name="connsiteY9" fmla="*/ 672912 h 1382932"/>
                <a:gd name="connsiteX10" fmla="*/ 2819282 w 12068946"/>
                <a:gd name="connsiteY10" fmla="*/ 1248179 h 1382932"/>
                <a:gd name="connsiteX11" fmla="*/ 2676855 w 12068946"/>
                <a:gd name="connsiteY11" fmla="*/ 1209114 h 1382932"/>
                <a:gd name="connsiteX12" fmla="*/ 1689797 w 12068946"/>
                <a:gd name="connsiteY12" fmla="*/ 984232 h 1382932"/>
                <a:gd name="connsiteX13" fmla="*/ 0 w 12068946"/>
                <a:gd name="connsiteY13" fmla="*/ 928552 h 1382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382932">
                  <a:moveTo>
                    <a:pt x="12068947" y="927812"/>
                  </a:moveTo>
                  <a:cubicBezTo>
                    <a:pt x="11720066" y="920911"/>
                    <a:pt x="11022306" y="907109"/>
                    <a:pt x="10504241" y="950772"/>
                  </a:cubicBezTo>
                  <a:cubicBezTo>
                    <a:pt x="9982227" y="994768"/>
                    <a:pt x="9086238" y="1180317"/>
                    <a:pt x="8936807" y="1191788"/>
                  </a:cubicBezTo>
                  <a:cubicBezTo>
                    <a:pt x="8782373" y="1203647"/>
                    <a:pt x="8495947" y="956619"/>
                    <a:pt x="8418457" y="849016"/>
                  </a:cubicBezTo>
                  <a:cubicBezTo>
                    <a:pt x="8231145" y="588916"/>
                    <a:pt x="7675058" y="-71707"/>
                    <a:pt x="7239006" y="6368"/>
                  </a:cubicBezTo>
                  <a:cubicBezTo>
                    <a:pt x="6904511" y="66248"/>
                    <a:pt x="5878675" y="1320871"/>
                    <a:pt x="5630364" y="1379381"/>
                  </a:cubicBezTo>
                  <a:cubicBezTo>
                    <a:pt x="5366277" y="1441582"/>
                    <a:pt x="4916008" y="663809"/>
                    <a:pt x="4665254" y="840810"/>
                  </a:cubicBezTo>
                  <a:cubicBezTo>
                    <a:pt x="4593573" y="891420"/>
                    <a:pt x="4421985" y="1001808"/>
                    <a:pt x="4336048" y="969699"/>
                  </a:cubicBezTo>
                  <a:cubicBezTo>
                    <a:pt x="4302560" y="957183"/>
                    <a:pt x="4241080" y="924611"/>
                    <a:pt x="4220716" y="897433"/>
                  </a:cubicBezTo>
                  <a:cubicBezTo>
                    <a:pt x="4157287" y="812781"/>
                    <a:pt x="3935980" y="671792"/>
                    <a:pt x="3803884" y="672912"/>
                  </a:cubicBezTo>
                  <a:cubicBezTo>
                    <a:pt x="3577652" y="674808"/>
                    <a:pt x="3053883" y="1256607"/>
                    <a:pt x="2819282" y="1248179"/>
                  </a:cubicBezTo>
                  <a:cubicBezTo>
                    <a:pt x="2781739" y="1246829"/>
                    <a:pt x="2705809" y="1230862"/>
                    <a:pt x="2676855" y="1209114"/>
                  </a:cubicBezTo>
                  <a:cubicBezTo>
                    <a:pt x="2602068" y="1152917"/>
                    <a:pt x="2031569" y="1020059"/>
                    <a:pt x="1689797" y="984232"/>
                  </a:cubicBezTo>
                  <a:cubicBezTo>
                    <a:pt x="1243647" y="937479"/>
                    <a:pt x="414558" y="931522"/>
                    <a:pt x="0" y="928552"/>
                  </a:cubicBezTo>
                </a:path>
              </a:pathLst>
            </a:custGeom>
            <a:noFill/>
            <a:ln w="8679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1" name="Vrije vorm 60">
              <a:extLst>
                <a:ext uri="{FF2B5EF4-FFF2-40B4-BE49-F238E27FC236}">
                  <a16:creationId xmlns:a16="http://schemas.microsoft.com/office/drawing/2014/main" id="{FAE09C45-0B50-4B4C-9188-A5E809FF50CF}"/>
                </a:ext>
              </a:extLst>
            </p:cNvPr>
            <p:cNvSpPr/>
            <p:nvPr/>
          </p:nvSpPr>
          <p:spPr>
            <a:xfrm>
              <a:off x="60677" y="3579784"/>
              <a:ext cx="12068959" cy="1452076"/>
            </a:xfrm>
            <a:custGeom>
              <a:avLst/>
              <a:gdLst>
                <a:gd name="connsiteX0" fmla="*/ 12068959 w 12068959"/>
                <a:gd name="connsiteY0" fmla="*/ 974475 h 1452076"/>
                <a:gd name="connsiteX1" fmla="*/ 10503656 w 12068959"/>
                <a:gd name="connsiteY1" fmla="*/ 997426 h 1452076"/>
                <a:gd name="connsiteX2" fmla="*/ 8941849 w 12068959"/>
                <a:gd name="connsiteY2" fmla="*/ 1251383 h 1452076"/>
                <a:gd name="connsiteX3" fmla="*/ 8423174 w 12068959"/>
                <a:gd name="connsiteY3" fmla="*/ 891469 h 1452076"/>
                <a:gd name="connsiteX4" fmla="*/ 7247413 w 12068959"/>
                <a:gd name="connsiteY4" fmla="*/ 6685 h 1452076"/>
                <a:gd name="connsiteX5" fmla="*/ 5649986 w 12068959"/>
                <a:gd name="connsiteY5" fmla="*/ 1448346 h 1452076"/>
                <a:gd name="connsiteX6" fmla="*/ 4682979 w 12068959"/>
                <a:gd name="connsiteY6" fmla="*/ 882857 h 1452076"/>
                <a:gd name="connsiteX7" fmla="*/ 4350434 w 12068959"/>
                <a:gd name="connsiteY7" fmla="*/ 1018193 h 1452076"/>
                <a:gd name="connsiteX8" fmla="*/ 4234685 w 12068959"/>
                <a:gd name="connsiteY8" fmla="*/ 942310 h 1452076"/>
                <a:gd name="connsiteX9" fmla="*/ 3815502 w 12068959"/>
                <a:gd name="connsiteY9" fmla="*/ 706559 h 1452076"/>
                <a:gd name="connsiteX10" fmla="*/ 2826715 w 12068959"/>
                <a:gd name="connsiteY10" fmla="*/ 1310586 h 1452076"/>
                <a:gd name="connsiteX11" fmla="*/ 2682183 w 12068959"/>
                <a:gd name="connsiteY11" fmla="*/ 1269569 h 1452076"/>
                <a:gd name="connsiteX12" fmla="*/ 1693942 w 12068959"/>
                <a:gd name="connsiteY12" fmla="*/ 1033531 h 1452076"/>
                <a:gd name="connsiteX13" fmla="*/ 0 w 12068959"/>
                <a:gd name="connsiteY13" fmla="*/ 975215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59" h="1452076">
                  <a:moveTo>
                    <a:pt x="12068959" y="974475"/>
                  </a:moveTo>
                  <a:cubicBezTo>
                    <a:pt x="11719819" y="966843"/>
                    <a:pt x="11021538" y="951570"/>
                    <a:pt x="10503656" y="997426"/>
                  </a:cubicBezTo>
                  <a:cubicBezTo>
                    <a:pt x="9982473" y="1043577"/>
                    <a:pt x="9098765" y="1239329"/>
                    <a:pt x="8941849" y="1251383"/>
                  </a:cubicBezTo>
                  <a:cubicBezTo>
                    <a:pt x="8779695" y="1263825"/>
                    <a:pt x="8504536" y="1004456"/>
                    <a:pt x="8423174" y="891469"/>
                  </a:cubicBezTo>
                  <a:cubicBezTo>
                    <a:pt x="8226493" y="618363"/>
                    <a:pt x="7705245" y="-75284"/>
                    <a:pt x="7247413" y="6685"/>
                  </a:cubicBezTo>
                  <a:cubicBezTo>
                    <a:pt x="6896181" y="69571"/>
                    <a:pt x="5910721" y="1386922"/>
                    <a:pt x="5649986" y="1448346"/>
                  </a:cubicBezTo>
                  <a:cubicBezTo>
                    <a:pt x="5372696" y="1513665"/>
                    <a:pt x="4946260" y="697003"/>
                    <a:pt x="4682979" y="882857"/>
                  </a:cubicBezTo>
                  <a:cubicBezTo>
                    <a:pt x="4607711" y="935983"/>
                    <a:pt x="4440659" y="1051902"/>
                    <a:pt x="4350434" y="1018193"/>
                  </a:cubicBezTo>
                  <a:cubicBezTo>
                    <a:pt x="4315255" y="1005048"/>
                    <a:pt x="4256063" y="970849"/>
                    <a:pt x="4234685" y="942310"/>
                  </a:cubicBezTo>
                  <a:cubicBezTo>
                    <a:pt x="4168085" y="853421"/>
                    <a:pt x="3954199" y="705393"/>
                    <a:pt x="3815502" y="706559"/>
                  </a:cubicBezTo>
                  <a:cubicBezTo>
                    <a:pt x="3577964" y="708548"/>
                    <a:pt x="3073037" y="1319439"/>
                    <a:pt x="2826715" y="1310586"/>
                  </a:cubicBezTo>
                  <a:cubicBezTo>
                    <a:pt x="2787274" y="1309180"/>
                    <a:pt x="2712578" y="1292409"/>
                    <a:pt x="2682183" y="1269569"/>
                  </a:cubicBezTo>
                  <a:cubicBezTo>
                    <a:pt x="2603653" y="1210569"/>
                    <a:pt x="2037338" y="1071218"/>
                    <a:pt x="1693942" y="1033531"/>
                  </a:cubicBezTo>
                  <a:cubicBezTo>
                    <a:pt x="1246909" y="984475"/>
                    <a:pt x="415636" y="978305"/>
                    <a:pt x="0" y="975215"/>
                  </a:cubicBezTo>
                </a:path>
              </a:pathLst>
            </a:custGeom>
            <a:noFill/>
            <a:ln w="8904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2" name="Vrije vorm 61">
              <a:extLst>
                <a:ext uri="{FF2B5EF4-FFF2-40B4-BE49-F238E27FC236}">
                  <a16:creationId xmlns:a16="http://schemas.microsoft.com/office/drawing/2014/main" id="{D9861EBF-6120-F64F-B18B-3456B617A5CD}"/>
                </a:ext>
              </a:extLst>
            </p:cNvPr>
            <p:cNvSpPr/>
            <p:nvPr/>
          </p:nvSpPr>
          <p:spPr>
            <a:xfrm>
              <a:off x="60692" y="3533107"/>
              <a:ext cx="12068946" cy="1521222"/>
            </a:xfrm>
            <a:custGeom>
              <a:avLst/>
              <a:gdLst>
                <a:gd name="connsiteX0" fmla="*/ 12068946 w 12068946"/>
                <a:gd name="connsiteY0" fmla="*/ 1021131 h 1521222"/>
                <a:gd name="connsiteX1" fmla="*/ 10503032 w 12068946"/>
                <a:gd name="connsiteY1" fmla="*/ 1044082 h 1521222"/>
                <a:gd name="connsiteX2" fmla="*/ 8946891 w 12068946"/>
                <a:gd name="connsiteY2" fmla="*/ 1310962 h 1521222"/>
                <a:gd name="connsiteX3" fmla="*/ 8427891 w 12068946"/>
                <a:gd name="connsiteY3" fmla="*/ 933916 h 1521222"/>
                <a:gd name="connsiteX4" fmla="*/ 7255782 w 12068946"/>
                <a:gd name="connsiteY4" fmla="*/ 7005 h 1521222"/>
                <a:gd name="connsiteX5" fmla="*/ 5669609 w 12068946"/>
                <a:gd name="connsiteY5" fmla="*/ 1517315 h 1521222"/>
                <a:gd name="connsiteX6" fmla="*/ 4700692 w 12068946"/>
                <a:gd name="connsiteY6" fmla="*/ 924897 h 1521222"/>
                <a:gd name="connsiteX7" fmla="*/ 4364807 w 12068946"/>
                <a:gd name="connsiteY7" fmla="*/ 1066672 h 1521222"/>
                <a:gd name="connsiteX8" fmla="*/ 4248643 w 12068946"/>
                <a:gd name="connsiteY8" fmla="*/ 987181 h 1521222"/>
                <a:gd name="connsiteX9" fmla="*/ 3827107 w 12068946"/>
                <a:gd name="connsiteY9" fmla="*/ 740199 h 1521222"/>
                <a:gd name="connsiteX10" fmla="*/ 2834122 w 12068946"/>
                <a:gd name="connsiteY10" fmla="*/ 1372996 h 1521222"/>
                <a:gd name="connsiteX11" fmla="*/ 2687511 w 12068946"/>
                <a:gd name="connsiteY11" fmla="*/ 1330036 h 1521222"/>
                <a:gd name="connsiteX12" fmla="*/ 1698074 w 12068946"/>
                <a:gd name="connsiteY12" fmla="*/ 1082823 h 1521222"/>
                <a:gd name="connsiteX13" fmla="*/ 0 w 12068946"/>
                <a:gd name="connsiteY13" fmla="*/ 1021871 h 1521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521222">
                  <a:moveTo>
                    <a:pt x="12068946" y="1021131"/>
                  </a:moveTo>
                  <a:cubicBezTo>
                    <a:pt x="11719546" y="1012759"/>
                    <a:pt x="11020733" y="996025"/>
                    <a:pt x="10503032" y="1044082"/>
                  </a:cubicBezTo>
                  <a:cubicBezTo>
                    <a:pt x="9982694" y="1092388"/>
                    <a:pt x="9111266" y="1298344"/>
                    <a:pt x="8946891" y="1310962"/>
                  </a:cubicBezTo>
                  <a:cubicBezTo>
                    <a:pt x="8776992" y="1324005"/>
                    <a:pt x="8513126" y="1052287"/>
                    <a:pt x="8427891" y="933916"/>
                  </a:cubicBezTo>
                  <a:cubicBezTo>
                    <a:pt x="8221840" y="647813"/>
                    <a:pt x="7735433" y="-78878"/>
                    <a:pt x="7255782" y="7005"/>
                  </a:cubicBezTo>
                  <a:cubicBezTo>
                    <a:pt x="6887838" y="72879"/>
                    <a:pt x="5942740" y="1452968"/>
                    <a:pt x="5669609" y="1517315"/>
                  </a:cubicBezTo>
                  <a:cubicBezTo>
                    <a:pt x="5379103" y="1585742"/>
                    <a:pt x="4976500" y="730190"/>
                    <a:pt x="4700692" y="924897"/>
                  </a:cubicBezTo>
                  <a:cubicBezTo>
                    <a:pt x="4621837" y="980558"/>
                    <a:pt x="4459333" y="1101990"/>
                    <a:pt x="4364807" y="1066672"/>
                  </a:cubicBezTo>
                  <a:cubicBezTo>
                    <a:pt x="4327952" y="1052907"/>
                    <a:pt x="4271034" y="1017070"/>
                    <a:pt x="4248643" y="987181"/>
                  </a:cubicBezTo>
                  <a:cubicBezTo>
                    <a:pt x="4178871" y="894055"/>
                    <a:pt x="3972405" y="738978"/>
                    <a:pt x="3827107" y="740199"/>
                  </a:cubicBezTo>
                  <a:cubicBezTo>
                    <a:pt x="3578249" y="742280"/>
                    <a:pt x="3092179" y="1382265"/>
                    <a:pt x="2834122" y="1372996"/>
                  </a:cubicBezTo>
                  <a:cubicBezTo>
                    <a:pt x="2792811" y="1371516"/>
                    <a:pt x="2719349" y="1353949"/>
                    <a:pt x="2687511" y="1330036"/>
                  </a:cubicBezTo>
                  <a:cubicBezTo>
                    <a:pt x="2605239" y="1268205"/>
                    <a:pt x="2043160" y="1122397"/>
                    <a:pt x="1698074" y="1082823"/>
                  </a:cubicBezTo>
                  <a:cubicBezTo>
                    <a:pt x="1250145" y="1031464"/>
                    <a:pt x="416714" y="1025072"/>
                    <a:pt x="0" y="1021871"/>
                  </a:cubicBezTo>
                </a:path>
              </a:pathLst>
            </a:custGeom>
            <a:noFill/>
            <a:ln w="9126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3" name="Vrije vorm 62">
              <a:extLst>
                <a:ext uri="{FF2B5EF4-FFF2-40B4-BE49-F238E27FC236}">
                  <a16:creationId xmlns:a16="http://schemas.microsoft.com/office/drawing/2014/main" id="{2F707642-FE2D-5942-B5E8-5FC7CC0A2BCC}"/>
                </a:ext>
              </a:extLst>
            </p:cNvPr>
            <p:cNvSpPr/>
            <p:nvPr/>
          </p:nvSpPr>
          <p:spPr>
            <a:xfrm>
              <a:off x="60693" y="3486475"/>
              <a:ext cx="12068946" cy="1590366"/>
            </a:xfrm>
            <a:custGeom>
              <a:avLst/>
              <a:gdLst>
                <a:gd name="connsiteX0" fmla="*/ 12068947 w 12068946"/>
                <a:gd name="connsiteY0" fmla="*/ 1067784 h 1590366"/>
                <a:gd name="connsiteX1" fmla="*/ 10502422 w 12068946"/>
                <a:gd name="connsiteY1" fmla="*/ 1090744 h 1590366"/>
                <a:gd name="connsiteX2" fmla="*/ 8951933 w 12068946"/>
                <a:gd name="connsiteY2" fmla="*/ 1370557 h 1590366"/>
                <a:gd name="connsiteX3" fmla="*/ 8432609 w 12068946"/>
                <a:gd name="connsiteY3" fmla="*/ 976370 h 1590366"/>
                <a:gd name="connsiteX4" fmla="*/ 7264190 w 12068946"/>
                <a:gd name="connsiteY4" fmla="*/ 7322 h 1590366"/>
                <a:gd name="connsiteX5" fmla="*/ 5689232 w 12068946"/>
                <a:gd name="connsiteY5" fmla="*/ 1586281 h 1590366"/>
                <a:gd name="connsiteX6" fmla="*/ 4718404 w 12068946"/>
                <a:gd name="connsiteY6" fmla="*/ 966934 h 1590366"/>
                <a:gd name="connsiteX7" fmla="*/ 4379179 w 12068946"/>
                <a:gd name="connsiteY7" fmla="*/ 1115147 h 1590366"/>
                <a:gd name="connsiteX8" fmla="*/ 4262613 w 12068946"/>
                <a:gd name="connsiteY8" fmla="*/ 1032049 h 1590366"/>
                <a:gd name="connsiteX9" fmla="*/ 3838725 w 12068946"/>
                <a:gd name="connsiteY9" fmla="*/ 773837 h 1590366"/>
                <a:gd name="connsiteX10" fmla="*/ 2841542 w 12068946"/>
                <a:gd name="connsiteY10" fmla="*/ 1435403 h 1590366"/>
                <a:gd name="connsiteX11" fmla="*/ 2692839 w 12068946"/>
                <a:gd name="connsiteY11" fmla="*/ 1390482 h 1590366"/>
                <a:gd name="connsiteX12" fmla="*/ 1702220 w 12068946"/>
                <a:gd name="connsiteY12" fmla="*/ 1132113 h 1590366"/>
                <a:gd name="connsiteX13" fmla="*/ 0 w 12068946"/>
                <a:gd name="connsiteY13" fmla="*/ 1068524 h 1590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590366">
                  <a:moveTo>
                    <a:pt x="12068947" y="1067784"/>
                  </a:moveTo>
                  <a:cubicBezTo>
                    <a:pt x="11719274" y="1058682"/>
                    <a:pt x="11019914" y="1040476"/>
                    <a:pt x="10502422" y="1090744"/>
                  </a:cubicBezTo>
                  <a:cubicBezTo>
                    <a:pt x="9982929" y="1141206"/>
                    <a:pt x="9123781" y="1357356"/>
                    <a:pt x="8951933" y="1370557"/>
                  </a:cubicBezTo>
                  <a:cubicBezTo>
                    <a:pt x="8774316" y="1384183"/>
                    <a:pt x="8521729" y="1100115"/>
                    <a:pt x="8432609" y="976370"/>
                  </a:cubicBezTo>
                  <a:cubicBezTo>
                    <a:pt x="8217202" y="677251"/>
                    <a:pt x="7765634" y="-82455"/>
                    <a:pt x="7264190" y="7322"/>
                  </a:cubicBezTo>
                  <a:cubicBezTo>
                    <a:pt x="6879522" y="76184"/>
                    <a:pt x="5974800" y="1519010"/>
                    <a:pt x="5689232" y="1586281"/>
                  </a:cubicBezTo>
                  <a:cubicBezTo>
                    <a:pt x="5385535" y="1657825"/>
                    <a:pt x="5006767" y="763384"/>
                    <a:pt x="4718404" y="966934"/>
                  </a:cubicBezTo>
                  <a:cubicBezTo>
                    <a:pt x="4635976" y="1025130"/>
                    <a:pt x="4478007" y="1152085"/>
                    <a:pt x="4379179" y="1115147"/>
                  </a:cubicBezTo>
                  <a:cubicBezTo>
                    <a:pt x="4340662" y="1100763"/>
                    <a:pt x="4286017" y="1063298"/>
                    <a:pt x="4262613" y="1032049"/>
                  </a:cubicBezTo>
                  <a:cubicBezTo>
                    <a:pt x="4189658" y="934696"/>
                    <a:pt x="3990612" y="772570"/>
                    <a:pt x="3838725" y="773837"/>
                  </a:cubicBezTo>
                  <a:cubicBezTo>
                    <a:pt x="3578549" y="776020"/>
                    <a:pt x="3111335" y="1445089"/>
                    <a:pt x="2841542" y="1435403"/>
                  </a:cubicBezTo>
                  <a:cubicBezTo>
                    <a:pt x="2798360" y="1433859"/>
                    <a:pt x="2726120" y="1415487"/>
                    <a:pt x="2692839" y="1390482"/>
                  </a:cubicBezTo>
                  <a:cubicBezTo>
                    <a:pt x="2606825" y="1325848"/>
                    <a:pt x="2049034" y="1173583"/>
                    <a:pt x="1702220" y="1132113"/>
                  </a:cubicBezTo>
                  <a:cubicBezTo>
                    <a:pt x="1253407" y="1078459"/>
                    <a:pt x="417807" y="1071836"/>
                    <a:pt x="0" y="1068524"/>
                  </a:cubicBezTo>
                </a:path>
              </a:pathLst>
            </a:custGeom>
            <a:noFill/>
            <a:ln w="9348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4" name="Vrije vorm 63">
              <a:extLst>
                <a:ext uri="{FF2B5EF4-FFF2-40B4-BE49-F238E27FC236}">
                  <a16:creationId xmlns:a16="http://schemas.microsoft.com/office/drawing/2014/main" id="{C9AA71CE-DC2D-9448-8999-F87C7C48B48A}"/>
                </a:ext>
              </a:extLst>
            </p:cNvPr>
            <p:cNvSpPr/>
            <p:nvPr/>
          </p:nvSpPr>
          <p:spPr>
            <a:xfrm>
              <a:off x="60694" y="3439790"/>
              <a:ext cx="12068946" cy="1659511"/>
            </a:xfrm>
            <a:custGeom>
              <a:avLst/>
              <a:gdLst>
                <a:gd name="connsiteX0" fmla="*/ 12068946 w 12068946"/>
                <a:gd name="connsiteY0" fmla="*/ 1114448 h 1659511"/>
                <a:gd name="connsiteX1" fmla="*/ 10501837 w 12068946"/>
                <a:gd name="connsiteY1" fmla="*/ 1137408 h 1659511"/>
                <a:gd name="connsiteX2" fmla="*/ 8956975 w 12068946"/>
                <a:gd name="connsiteY2" fmla="*/ 1430144 h 1659511"/>
                <a:gd name="connsiteX3" fmla="*/ 8437339 w 12068946"/>
                <a:gd name="connsiteY3" fmla="*/ 1018815 h 1659511"/>
                <a:gd name="connsiteX4" fmla="*/ 7272585 w 12068946"/>
                <a:gd name="connsiteY4" fmla="*/ 7641 h 1659511"/>
                <a:gd name="connsiteX5" fmla="*/ 5708855 w 12068946"/>
                <a:gd name="connsiteY5" fmla="*/ 1655248 h 1659511"/>
                <a:gd name="connsiteX6" fmla="*/ 4736129 w 12068946"/>
                <a:gd name="connsiteY6" fmla="*/ 1008982 h 1659511"/>
                <a:gd name="connsiteX7" fmla="*/ 4393565 w 12068946"/>
                <a:gd name="connsiteY7" fmla="*/ 1163643 h 1659511"/>
                <a:gd name="connsiteX8" fmla="*/ 4276569 w 12068946"/>
                <a:gd name="connsiteY8" fmla="*/ 1076928 h 1659511"/>
                <a:gd name="connsiteX9" fmla="*/ 3850329 w 12068946"/>
                <a:gd name="connsiteY9" fmla="*/ 807494 h 1659511"/>
                <a:gd name="connsiteX10" fmla="*/ 2848976 w 12068946"/>
                <a:gd name="connsiteY10" fmla="*/ 1497821 h 1659511"/>
                <a:gd name="connsiteX11" fmla="*/ 2698167 w 12068946"/>
                <a:gd name="connsiteY11" fmla="*/ 1450939 h 1659511"/>
                <a:gd name="connsiteX12" fmla="*/ 1706352 w 12068946"/>
                <a:gd name="connsiteY12" fmla="*/ 1181404 h 1659511"/>
                <a:gd name="connsiteX13" fmla="*/ 0 w 12068946"/>
                <a:gd name="connsiteY13" fmla="*/ 1115188 h 165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659511">
                  <a:moveTo>
                    <a:pt x="12068946" y="1114448"/>
                  </a:moveTo>
                  <a:cubicBezTo>
                    <a:pt x="11719000" y="1104605"/>
                    <a:pt x="11019095" y="1084929"/>
                    <a:pt x="10501837" y="1137408"/>
                  </a:cubicBezTo>
                  <a:cubicBezTo>
                    <a:pt x="9983175" y="1190016"/>
                    <a:pt x="9136295" y="1416379"/>
                    <a:pt x="8956975" y="1430144"/>
                  </a:cubicBezTo>
                  <a:cubicBezTo>
                    <a:pt x="8771639" y="1444371"/>
                    <a:pt x="8530332" y="1147945"/>
                    <a:pt x="8437339" y="1018815"/>
                  </a:cubicBezTo>
                  <a:cubicBezTo>
                    <a:pt x="8212562" y="706709"/>
                    <a:pt x="7795834" y="-86040"/>
                    <a:pt x="7272585" y="7641"/>
                  </a:cubicBezTo>
                  <a:cubicBezTo>
                    <a:pt x="6871191" y="79509"/>
                    <a:pt x="6006833" y="1585054"/>
                    <a:pt x="5708855" y="1655248"/>
                  </a:cubicBezTo>
                  <a:cubicBezTo>
                    <a:pt x="5391955" y="1729910"/>
                    <a:pt x="5037032" y="796579"/>
                    <a:pt x="4736129" y="1008982"/>
                  </a:cubicBezTo>
                  <a:cubicBezTo>
                    <a:pt x="4650115" y="1069703"/>
                    <a:pt x="4496681" y="1202181"/>
                    <a:pt x="4393565" y="1163643"/>
                  </a:cubicBezTo>
                  <a:cubicBezTo>
                    <a:pt x="4353357" y="1148629"/>
                    <a:pt x="4301013" y="1109536"/>
                    <a:pt x="4276569" y="1076928"/>
                  </a:cubicBezTo>
                  <a:cubicBezTo>
                    <a:pt x="4200457" y="975337"/>
                    <a:pt x="4008843" y="806162"/>
                    <a:pt x="3850329" y="807494"/>
                  </a:cubicBezTo>
                  <a:cubicBezTo>
                    <a:pt x="3578847" y="809770"/>
                    <a:pt x="3130489" y="1507923"/>
                    <a:pt x="2848976" y="1497821"/>
                  </a:cubicBezTo>
                  <a:cubicBezTo>
                    <a:pt x="2803909" y="1496202"/>
                    <a:pt x="2732890" y="1477044"/>
                    <a:pt x="2698167" y="1450939"/>
                  </a:cubicBezTo>
                  <a:cubicBezTo>
                    <a:pt x="2608410" y="1383502"/>
                    <a:pt x="2054947" y="1224789"/>
                    <a:pt x="1706352" y="1181404"/>
                  </a:cubicBezTo>
                  <a:cubicBezTo>
                    <a:pt x="1256655" y="1125447"/>
                    <a:pt x="418885" y="1118611"/>
                    <a:pt x="0" y="1115188"/>
                  </a:cubicBezTo>
                </a:path>
              </a:pathLst>
            </a:custGeom>
            <a:noFill/>
            <a:ln w="9570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5" name="Vrije vorm 64">
              <a:extLst>
                <a:ext uri="{FF2B5EF4-FFF2-40B4-BE49-F238E27FC236}">
                  <a16:creationId xmlns:a16="http://schemas.microsoft.com/office/drawing/2014/main" id="{1DEFFBC3-5826-0344-88AE-103B1757C056}"/>
                </a:ext>
              </a:extLst>
            </p:cNvPr>
            <p:cNvSpPr/>
            <p:nvPr/>
          </p:nvSpPr>
          <p:spPr>
            <a:xfrm>
              <a:off x="60677" y="3393146"/>
              <a:ext cx="12068946" cy="1728655"/>
            </a:xfrm>
            <a:custGeom>
              <a:avLst/>
              <a:gdLst>
                <a:gd name="connsiteX0" fmla="*/ 12068946 w 12068946"/>
                <a:gd name="connsiteY0" fmla="*/ 1161103 h 1728655"/>
                <a:gd name="connsiteX1" fmla="*/ 10501213 w 12068946"/>
                <a:gd name="connsiteY1" fmla="*/ 1184054 h 1728655"/>
                <a:gd name="connsiteX2" fmla="*/ 8962004 w 12068946"/>
                <a:gd name="connsiteY2" fmla="*/ 1489740 h 1728655"/>
                <a:gd name="connsiteX3" fmla="*/ 8442043 w 12068946"/>
                <a:gd name="connsiteY3" fmla="*/ 1061270 h 1728655"/>
                <a:gd name="connsiteX4" fmla="*/ 7280980 w 12068946"/>
                <a:gd name="connsiteY4" fmla="*/ 7959 h 1728655"/>
                <a:gd name="connsiteX5" fmla="*/ 5728464 w 12068946"/>
                <a:gd name="connsiteY5" fmla="*/ 1724215 h 1728655"/>
                <a:gd name="connsiteX6" fmla="*/ 4753842 w 12068946"/>
                <a:gd name="connsiteY6" fmla="*/ 1051021 h 1728655"/>
                <a:gd name="connsiteX7" fmla="*/ 4407924 w 12068946"/>
                <a:gd name="connsiteY7" fmla="*/ 1212120 h 1728655"/>
                <a:gd name="connsiteX8" fmla="*/ 4290526 w 12068946"/>
                <a:gd name="connsiteY8" fmla="*/ 1121797 h 1728655"/>
                <a:gd name="connsiteX9" fmla="*/ 3861933 w 12068946"/>
                <a:gd name="connsiteY9" fmla="*/ 841134 h 1728655"/>
                <a:gd name="connsiteX10" fmla="*/ 2856383 w 12068946"/>
                <a:gd name="connsiteY10" fmla="*/ 1560220 h 1728655"/>
                <a:gd name="connsiteX11" fmla="*/ 2703483 w 12068946"/>
                <a:gd name="connsiteY11" fmla="*/ 1511386 h 1728655"/>
                <a:gd name="connsiteX12" fmla="*/ 1710485 w 12068946"/>
                <a:gd name="connsiteY12" fmla="*/ 1230695 h 1728655"/>
                <a:gd name="connsiteX13" fmla="*/ 0 w 12068946"/>
                <a:gd name="connsiteY13" fmla="*/ 1161843 h 172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728655">
                  <a:moveTo>
                    <a:pt x="12068946" y="1161103"/>
                  </a:moveTo>
                  <a:cubicBezTo>
                    <a:pt x="11718702" y="1150529"/>
                    <a:pt x="11018225" y="1129373"/>
                    <a:pt x="10501213" y="1184054"/>
                  </a:cubicBezTo>
                  <a:cubicBezTo>
                    <a:pt x="9983396" y="1238826"/>
                    <a:pt x="9148797" y="1475392"/>
                    <a:pt x="8962004" y="1489740"/>
                  </a:cubicBezTo>
                  <a:cubicBezTo>
                    <a:pt x="8768949" y="1504550"/>
                    <a:pt x="8538922" y="1195774"/>
                    <a:pt x="8442043" y="1061270"/>
                  </a:cubicBezTo>
                  <a:cubicBezTo>
                    <a:pt x="8207910" y="736148"/>
                    <a:pt x="7826022" y="-89626"/>
                    <a:pt x="7280980" y="7959"/>
                  </a:cubicBezTo>
                  <a:cubicBezTo>
                    <a:pt x="6862849" y="82815"/>
                    <a:pt x="6038866" y="1651098"/>
                    <a:pt x="5728464" y="1724215"/>
                  </a:cubicBezTo>
                  <a:cubicBezTo>
                    <a:pt x="5398362" y="1801976"/>
                    <a:pt x="5067271" y="829765"/>
                    <a:pt x="4753842" y="1051021"/>
                  </a:cubicBezTo>
                  <a:cubicBezTo>
                    <a:pt x="4664240" y="1114267"/>
                    <a:pt x="4515342" y="1252268"/>
                    <a:pt x="4407924" y="1212120"/>
                  </a:cubicBezTo>
                  <a:cubicBezTo>
                    <a:pt x="4366054" y="1196477"/>
                    <a:pt x="4315984" y="1155765"/>
                    <a:pt x="4290526" y="1121797"/>
                  </a:cubicBezTo>
                  <a:cubicBezTo>
                    <a:pt x="4211243" y="1015970"/>
                    <a:pt x="4027037" y="839746"/>
                    <a:pt x="3861933" y="841134"/>
                  </a:cubicBezTo>
                  <a:cubicBezTo>
                    <a:pt x="3579134" y="843502"/>
                    <a:pt x="3149631" y="1570757"/>
                    <a:pt x="2856383" y="1560220"/>
                  </a:cubicBezTo>
                  <a:cubicBezTo>
                    <a:pt x="2809431" y="1558537"/>
                    <a:pt x="2739661" y="1538583"/>
                    <a:pt x="2703483" y="1511386"/>
                  </a:cubicBezTo>
                  <a:cubicBezTo>
                    <a:pt x="2609995" y="1441147"/>
                    <a:pt x="2060886" y="1276005"/>
                    <a:pt x="1710485" y="1230695"/>
                  </a:cubicBezTo>
                  <a:cubicBezTo>
                    <a:pt x="1259904" y="1172444"/>
                    <a:pt x="419964" y="1165377"/>
                    <a:pt x="0" y="1161843"/>
                  </a:cubicBezTo>
                </a:path>
              </a:pathLst>
            </a:custGeom>
            <a:noFill/>
            <a:ln w="9792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6" name="Vrije vorm 65">
              <a:extLst>
                <a:ext uri="{FF2B5EF4-FFF2-40B4-BE49-F238E27FC236}">
                  <a16:creationId xmlns:a16="http://schemas.microsoft.com/office/drawing/2014/main" id="{5F6616FF-9F80-C04C-BD60-C6C7285497B2}"/>
                </a:ext>
              </a:extLst>
            </p:cNvPr>
            <p:cNvSpPr/>
            <p:nvPr/>
          </p:nvSpPr>
          <p:spPr>
            <a:xfrm>
              <a:off x="60679" y="3346482"/>
              <a:ext cx="12068946" cy="1797809"/>
            </a:xfrm>
            <a:custGeom>
              <a:avLst/>
              <a:gdLst>
                <a:gd name="connsiteX0" fmla="*/ 12068946 w 12068946"/>
                <a:gd name="connsiteY0" fmla="*/ 1207767 h 1797809"/>
                <a:gd name="connsiteX1" fmla="*/ 10500628 w 12068946"/>
                <a:gd name="connsiteY1" fmla="*/ 1230718 h 1797809"/>
                <a:gd name="connsiteX2" fmla="*/ 8967059 w 12068946"/>
                <a:gd name="connsiteY2" fmla="*/ 1549327 h 1797809"/>
                <a:gd name="connsiteX3" fmla="*/ 8446773 w 12068946"/>
                <a:gd name="connsiteY3" fmla="*/ 1103716 h 1797809"/>
                <a:gd name="connsiteX4" fmla="*/ 7289374 w 12068946"/>
                <a:gd name="connsiteY4" fmla="*/ 8277 h 1797809"/>
                <a:gd name="connsiteX5" fmla="*/ 5748099 w 12068946"/>
                <a:gd name="connsiteY5" fmla="*/ 1793192 h 1797809"/>
                <a:gd name="connsiteX6" fmla="*/ 4771567 w 12068946"/>
                <a:gd name="connsiteY6" fmla="*/ 1093059 h 1797809"/>
                <a:gd name="connsiteX7" fmla="*/ 4422310 w 12068946"/>
                <a:gd name="connsiteY7" fmla="*/ 1260616 h 1797809"/>
                <a:gd name="connsiteX8" fmla="*/ 4304495 w 12068946"/>
                <a:gd name="connsiteY8" fmla="*/ 1166666 h 1797809"/>
                <a:gd name="connsiteX9" fmla="*/ 3873551 w 12068946"/>
                <a:gd name="connsiteY9" fmla="*/ 874782 h 1797809"/>
                <a:gd name="connsiteX10" fmla="*/ 2863803 w 12068946"/>
                <a:gd name="connsiteY10" fmla="*/ 1622638 h 1797809"/>
                <a:gd name="connsiteX11" fmla="*/ 2708810 w 12068946"/>
                <a:gd name="connsiteY11" fmla="*/ 1571852 h 1797809"/>
                <a:gd name="connsiteX12" fmla="*/ 1714630 w 12068946"/>
                <a:gd name="connsiteY12" fmla="*/ 1279996 h 1797809"/>
                <a:gd name="connsiteX13" fmla="*/ 0 w 12068946"/>
                <a:gd name="connsiteY13" fmla="*/ 1208507 h 1797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797809">
                  <a:moveTo>
                    <a:pt x="12068946" y="1207767"/>
                  </a:moveTo>
                  <a:cubicBezTo>
                    <a:pt x="11718415" y="1196453"/>
                    <a:pt x="11017367" y="1173817"/>
                    <a:pt x="10500628" y="1230718"/>
                  </a:cubicBezTo>
                  <a:cubicBezTo>
                    <a:pt x="9983656" y="1287646"/>
                    <a:pt x="9161311" y="1534415"/>
                    <a:pt x="8967059" y="1549327"/>
                  </a:cubicBezTo>
                  <a:cubicBezTo>
                    <a:pt x="8766271" y="1564739"/>
                    <a:pt x="8547511" y="1243613"/>
                    <a:pt x="8446773" y="1103716"/>
                  </a:cubicBezTo>
                  <a:cubicBezTo>
                    <a:pt x="8203270" y="765597"/>
                    <a:pt x="7856222" y="-93211"/>
                    <a:pt x="7289374" y="8277"/>
                  </a:cubicBezTo>
                  <a:cubicBezTo>
                    <a:pt x="6854531" y="86131"/>
                    <a:pt x="6070898" y="1717142"/>
                    <a:pt x="5748099" y="1793192"/>
                  </a:cubicBezTo>
                  <a:cubicBezTo>
                    <a:pt x="5404781" y="1874060"/>
                    <a:pt x="5097524" y="862960"/>
                    <a:pt x="4771567" y="1093059"/>
                  </a:cubicBezTo>
                  <a:cubicBezTo>
                    <a:pt x="4678378" y="1158840"/>
                    <a:pt x="4534016" y="1302354"/>
                    <a:pt x="4422310" y="1260616"/>
                  </a:cubicBezTo>
                  <a:cubicBezTo>
                    <a:pt x="4378763" y="1244335"/>
                    <a:pt x="4330967" y="1201994"/>
                    <a:pt x="4304495" y="1166666"/>
                  </a:cubicBezTo>
                  <a:cubicBezTo>
                    <a:pt x="4222028" y="1056621"/>
                    <a:pt x="4045256" y="873339"/>
                    <a:pt x="3873551" y="874782"/>
                  </a:cubicBezTo>
                  <a:cubicBezTo>
                    <a:pt x="3579445" y="877252"/>
                    <a:pt x="3168786" y="1633591"/>
                    <a:pt x="2863803" y="1622638"/>
                  </a:cubicBezTo>
                  <a:cubicBezTo>
                    <a:pt x="2814980" y="1620880"/>
                    <a:pt x="2746431" y="1600122"/>
                    <a:pt x="2708810" y="1571852"/>
                  </a:cubicBezTo>
                  <a:cubicBezTo>
                    <a:pt x="2611581" y="1498791"/>
                    <a:pt x="2066889" y="1327248"/>
                    <a:pt x="1714630" y="1279996"/>
                  </a:cubicBezTo>
                  <a:cubicBezTo>
                    <a:pt x="1263153" y="1219441"/>
                    <a:pt x="421055" y="1212152"/>
                    <a:pt x="0" y="1208507"/>
                  </a:cubicBezTo>
                </a:path>
              </a:pathLst>
            </a:custGeom>
            <a:noFill/>
            <a:ln w="10016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7" name="Vrije vorm 66">
              <a:extLst>
                <a:ext uri="{FF2B5EF4-FFF2-40B4-BE49-F238E27FC236}">
                  <a16:creationId xmlns:a16="http://schemas.microsoft.com/office/drawing/2014/main" id="{6BBD7A74-6F1B-3C48-9CFE-8A6D15496949}"/>
                </a:ext>
              </a:extLst>
            </p:cNvPr>
            <p:cNvSpPr/>
            <p:nvPr/>
          </p:nvSpPr>
          <p:spPr>
            <a:xfrm>
              <a:off x="60680" y="3299828"/>
              <a:ext cx="12068946" cy="1866945"/>
            </a:xfrm>
            <a:custGeom>
              <a:avLst/>
              <a:gdLst>
                <a:gd name="connsiteX0" fmla="*/ 12068947 w 12068946"/>
                <a:gd name="connsiteY0" fmla="*/ 1254422 h 1866945"/>
                <a:gd name="connsiteX1" fmla="*/ 10500018 w 12068946"/>
                <a:gd name="connsiteY1" fmla="*/ 1277372 h 1866945"/>
                <a:gd name="connsiteX2" fmla="*/ 8972102 w 12068946"/>
                <a:gd name="connsiteY2" fmla="*/ 1608905 h 1866945"/>
                <a:gd name="connsiteX3" fmla="*/ 8451504 w 12068946"/>
                <a:gd name="connsiteY3" fmla="*/ 1146171 h 1866945"/>
                <a:gd name="connsiteX4" fmla="*/ 7297770 w 12068946"/>
                <a:gd name="connsiteY4" fmla="*/ 8596 h 1866945"/>
                <a:gd name="connsiteX5" fmla="*/ 5767722 w 12068946"/>
                <a:gd name="connsiteY5" fmla="*/ 1862150 h 1866945"/>
                <a:gd name="connsiteX6" fmla="*/ 4789292 w 12068946"/>
                <a:gd name="connsiteY6" fmla="*/ 1135098 h 1866945"/>
                <a:gd name="connsiteX7" fmla="*/ 4436683 w 12068946"/>
                <a:gd name="connsiteY7" fmla="*/ 1309093 h 1866945"/>
                <a:gd name="connsiteX8" fmla="*/ 4318466 w 12068946"/>
                <a:gd name="connsiteY8" fmla="*/ 1211536 h 1866945"/>
                <a:gd name="connsiteX9" fmla="*/ 3885156 w 12068946"/>
                <a:gd name="connsiteY9" fmla="*/ 908421 h 1866945"/>
                <a:gd name="connsiteX10" fmla="*/ 2871223 w 12068946"/>
                <a:gd name="connsiteY10" fmla="*/ 1685037 h 1866945"/>
                <a:gd name="connsiteX11" fmla="*/ 2714139 w 12068946"/>
                <a:gd name="connsiteY11" fmla="*/ 1632309 h 1866945"/>
                <a:gd name="connsiteX12" fmla="*/ 1718776 w 12068946"/>
                <a:gd name="connsiteY12" fmla="*/ 1329277 h 1866945"/>
                <a:gd name="connsiteX13" fmla="*/ 0 w 12068946"/>
                <a:gd name="connsiteY13" fmla="*/ 1255162 h 186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866945">
                  <a:moveTo>
                    <a:pt x="12068947" y="1254422"/>
                  </a:moveTo>
                  <a:cubicBezTo>
                    <a:pt x="11718026" y="1242377"/>
                    <a:pt x="11016159" y="1218298"/>
                    <a:pt x="10500018" y="1277372"/>
                  </a:cubicBezTo>
                  <a:cubicBezTo>
                    <a:pt x="9983877" y="1336456"/>
                    <a:pt x="9173825" y="1593419"/>
                    <a:pt x="8972102" y="1608905"/>
                  </a:cubicBezTo>
                  <a:cubicBezTo>
                    <a:pt x="8763595" y="1624918"/>
                    <a:pt x="8556115" y="1291443"/>
                    <a:pt x="8451504" y="1146171"/>
                  </a:cubicBezTo>
                  <a:cubicBezTo>
                    <a:pt x="8198632" y="795036"/>
                    <a:pt x="7886423" y="-96796"/>
                    <a:pt x="7297770" y="8596"/>
                  </a:cubicBezTo>
                  <a:cubicBezTo>
                    <a:pt x="6846202" y="89437"/>
                    <a:pt x="6102945" y="1783186"/>
                    <a:pt x="5767722" y="1862150"/>
                  </a:cubicBezTo>
                  <a:cubicBezTo>
                    <a:pt x="5411201" y="1946136"/>
                    <a:pt x="5127790" y="896146"/>
                    <a:pt x="4789292" y="1135098"/>
                  </a:cubicBezTo>
                  <a:cubicBezTo>
                    <a:pt x="4692518" y="1203405"/>
                    <a:pt x="4552690" y="1352441"/>
                    <a:pt x="4436683" y="1309093"/>
                  </a:cubicBezTo>
                  <a:cubicBezTo>
                    <a:pt x="4391460" y="1292192"/>
                    <a:pt x="4345951" y="1248224"/>
                    <a:pt x="4318466" y="1211536"/>
                  </a:cubicBezTo>
                  <a:cubicBezTo>
                    <a:pt x="4232828" y="1097254"/>
                    <a:pt x="4063475" y="906922"/>
                    <a:pt x="3885156" y="908421"/>
                  </a:cubicBezTo>
                  <a:cubicBezTo>
                    <a:pt x="3579744" y="910983"/>
                    <a:pt x="3187941" y="1696416"/>
                    <a:pt x="2871223" y="1685037"/>
                  </a:cubicBezTo>
                  <a:cubicBezTo>
                    <a:pt x="2820529" y="1683215"/>
                    <a:pt x="2753202" y="1661661"/>
                    <a:pt x="2714139" y="1632309"/>
                  </a:cubicBezTo>
                  <a:cubicBezTo>
                    <a:pt x="2613166" y="1556426"/>
                    <a:pt x="2072946" y="1378500"/>
                    <a:pt x="1718776" y="1329277"/>
                  </a:cubicBezTo>
                  <a:cubicBezTo>
                    <a:pt x="1266415" y="1266420"/>
                    <a:pt x="422134" y="1258917"/>
                    <a:pt x="0" y="1255162"/>
                  </a:cubicBezTo>
                </a:path>
              </a:pathLst>
            </a:custGeom>
            <a:noFill/>
            <a:ln w="10238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8" name="Vrije vorm 67">
              <a:extLst>
                <a:ext uri="{FF2B5EF4-FFF2-40B4-BE49-F238E27FC236}">
                  <a16:creationId xmlns:a16="http://schemas.microsoft.com/office/drawing/2014/main" id="{13CF4488-C758-EE4F-B530-C2DE608392D8}"/>
                </a:ext>
              </a:extLst>
            </p:cNvPr>
            <p:cNvSpPr/>
            <p:nvPr/>
          </p:nvSpPr>
          <p:spPr>
            <a:xfrm>
              <a:off x="60668" y="3253168"/>
              <a:ext cx="12068946" cy="1936099"/>
            </a:xfrm>
            <a:custGeom>
              <a:avLst/>
              <a:gdLst>
                <a:gd name="connsiteX0" fmla="*/ 12068947 w 12068946"/>
                <a:gd name="connsiteY0" fmla="*/ 1301086 h 1936099"/>
                <a:gd name="connsiteX1" fmla="*/ 10499420 w 12068946"/>
                <a:gd name="connsiteY1" fmla="*/ 1324036 h 1936099"/>
                <a:gd name="connsiteX2" fmla="*/ 8977144 w 12068946"/>
                <a:gd name="connsiteY2" fmla="*/ 1668511 h 1936099"/>
                <a:gd name="connsiteX3" fmla="*/ 8456221 w 12068946"/>
                <a:gd name="connsiteY3" fmla="*/ 1188626 h 1936099"/>
                <a:gd name="connsiteX4" fmla="*/ 7306165 w 12068946"/>
                <a:gd name="connsiteY4" fmla="*/ 8914 h 1936099"/>
                <a:gd name="connsiteX5" fmla="*/ 5787358 w 12068946"/>
                <a:gd name="connsiteY5" fmla="*/ 1931126 h 1936099"/>
                <a:gd name="connsiteX6" fmla="*/ 4807005 w 12068946"/>
                <a:gd name="connsiteY6" fmla="*/ 1177146 h 1936099"/>
                <a:gd name="connsiteX7" fmla="*/ 4451056 w 12068946"/>
                <a:gd name="connsiteY7" fmla="*/ 1357579 h 1936099"/>
                <a:gd name="connsiteX8" fmla="*/ 4332423 w 12068946"/>
                <a:gd name="connsiteY8" fmla="*/ 1256414 h 1936099"/>
                <a:gd name="connsiteX9" fmla="*/ 3896774 w 12068946"/>
                <a:gd name="connsiteY9" fmla="*/ 942069 h 1936099"/>
                <a:gd name="connsiteX10" fmla="*/ 2878657 w 12068946"/>
                <a:gd name="connsiteY10" fmla="*/ 1747455 h 1936099"/>
                <a:gd name="connsiteX11" fmla="*/ 2719466 w 12068946"/>
                <a:gd name="connsiteY11" fmla="*/ 1692766 h 1936099"/>
                <a:gd name="connsiteX12" fmla="*/ 1722909 w 12068946"/>
                <a:gd name="connsiteY12" fmla="*/ 1378578 h 1936099"/>
                <a:gd name="connsiteX13" fmla="*/ 0 w 12068946"/>
                <a:gd name="connsiteY13" fmla="*/ 1301816 h 193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1936099">
                  <a:moveTo>
                    <a:pt x="12068947" y="1301086"/>
                  </a:moveTo>
                  <a:cubicBezTo>
                    <a:pt x="11717545" y="1288320"/>
                    <a:pt x="11014730" y="1262797"/>
                    <a:pt x="10499420" y="1324036"/>
                  </a:cubicBezTo>
                  <a:cubicBezTo>
                    <a:pt x="9984124" y="1385275"/>
                    <a:pt x="9186353" y="1652442"/>
                    <a:pt x="8977144" y="1668511"/>
                  </a:cubicBezTo>
                  <a:cubicBezTo>
                    <a:pt x="8760918" y="1685106"/>
                    <a:pt x="8564717" y="1339272"/>
                    <a:pt x="8456221" y="1188626"/>
                  </a:cubicBezTo>
                  <a:cubicBezTo>
                    <a:pt x="8193980" y="824485"/>
                    <a:pt x="7916625" y="-100382"/>
                    <a:pt x="7306165" y="8914"/>
                  </a:cubicBezTo>
                  <a:cubicBezTo>
                    <a:pt x="6837872" y="92762"/>
                    <a:pt x="6134991" y="1849230"/>
                    <a:pt x="5787358" y="1931126"/>
                  </a:cubicBezTo>
                  <a:cubicBezTo>
                    <a:pt x="5417621" y="2018221"/>
                    <a:pt x="5158056" y="929341"/>
                    <a:pt x="4807005" y="1177146"/>
                  </a:cubicBezTo>
                  <a:cubicBezTo>
                    <a:pt x="4706657" y="1247987"/>
                    <a:pt x="4571364" y="1402537"/>
                    <a:pt x="4451056" y="1357579"/>
                  </a:cubicBezTo>
                  <a:cubicBezTo>
                    <a:pt x="4404170" y="1340058"/>
                    <a:pt x="4360934" y="1294462"/>
                    <a:pt x="4332423" y="1256414"/>
                  </a:cubicBezTo>
                  <a:cubicBezTo>
                    <a:pt x="4243628" y="1137896"/>
                    <a:pt x="4081695" y="940515"/>
                    <a:pt x="3896774" y="942069"/>
                  </a:cubicBezTo>
                  <a:cubicBezTo>
                    <a:pt x="3580043" y="944724"/>
                    <a:pt x="3207096" y="1759250"/>
                    <a:pt x="2878657" y="1747455"/>
                  </a:cubicBezTo>
                  <a:cubicBezTo>
                    <a:pt x="2826079" y="1745568"/>
                    <a:pt x="2759986" y="1723219"/>
                    <a:pt x="2719466" y="1692766"/>
                  </a:cubicBezTo>
                  <a:cubicBezTo>
                    <a:pt x="2614752" y="1614089"/>
                    <a:pt x="2079027" y="1429780"/>
                    <a:pt x="1722909" y="1378578"/>
                  </a:cubicBezTo>
                  <a:cubicBezTo>
                    <a:pt x="1269664" y="1313426"/>
                    <a:pt x="423226" y="1305692"/>
                    <a:pt x="0" y="1301816"/>
                  </a:cubicBezTo>
                </a:path>
              </a:pathLst>
            </a:custGeom>
            <a:noFill/>
            <a:ln w="10460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69" name="Vrije vorm 68">
              <a:extLst>
                <a:ext uri="{FF2B5EF4-FFF2-40B4-BE49-F238E27FC236}">
                  <a16:creationId xmlns:a16="http://schemas.microsoft.com/office/drawing/2014/main" id="{55E3C644-3164-E541-AC4B-A2E7FCCD55BC}"/>
                </a:ext>
              </a:extLst>
            </p:cNvPr>
            <p:cNvSpPr/>
            <p:nvPr/>
          </p:nvSpPr>
          <p:spPr>
            <a:xfrm>
              <a:off x="60683" y="3206506"/>
              <a:ext cx="12068946" cy="2005243"/>
            </a:xfrm>
            <a:custGeom>
              <a:avLst/>
              <a:gdLst>
                <a:gd name="connsiteX0" fmla="*/ 12068946 w 12068946"/>
                <a:gd name="connsiteY0" fmla="*/ 1347748 h 2005243"/>
                <a:gd name="connsiteX1" fmla="*/ 10498809 w 12068946"/>
                <a:gd name="connsiteY1" fmla="*/ 1370699 h 2005243"/>
                <a:gd name="connsiteX2" fmla="*/ 8982186 w 12068946"/>
                <a:gd name="connsiteY2" fmla="*/ 1728096 h 2005243"/>
                <a:gd name="connsiteX3" fmla="*/ 8460938 w 12068946"/>
                <a:gd name="connsiteY3" fmla="*/ 1231079 h 2005243"/>
                <a:gd name="connsiteX4" fmla="*/ 7314559 w 12068946"/>
                <a:gd name="connsiteY4" fmla="*/ 9231 h 2005243"/>
                <a:gd name="connsiteX5" fmla="*/ 5806967 w 12068946"/>
                <a:gd name="connsiteY5" fmla="*/ 2000092 h 2005243"/>
                <a:gd name="connsiteX6" fmla="*/ 4824717 w 12068946"/>
                <a:gd name="connsiteY6" fmla="*/ 1219192 h 2005243"/>
                <a:gd name="connsiteX7" fmla="*/ 4465428 w 12068946"/>
                <a:gd name="connsiteY7" fmla="*/ 1406064 h 2005243"/>
                <a:gd name="connsiteX8" fmla="*/ 4346379 w 12068946"/>
                <a:gd name="connsiteY8" fmla="*/ 1301282 h 2005243"/>
                <a:gd name="connsiteX9" fmla="*/ 3908378 w 12068946"/>
                <a:gd name="connsiteY9" fmla="*/ 975716 h 2005243"/>
                <a:gd name="connsiteX10" fmla="*/ 2886063 w 12068946"/>
                <a:gd name="connsiteY10" fmla="*/ 1809862 h 2005243"/>
                <a:gd name="connsiteX11" fmla="*/ 2724780 w 12068946"/>
                <a:gd name="connsiteY11" fmla="*/ 1753230 h 2005243"/>
                <a:gd name="connsiteX12" fmla="*/ 1727040 w 12068946"/>
                <a:gd name="connsiteY12" fmla="*/ 1427886 h 2005243"/>
                <a:gd name="connsiteX13" fmla="*/ 0 w 12068946"/>
                <a:gd name="connsiteY13" fmla="*/ 1348479 h 200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2005243">
                  <a:moveTo>
                    <a:pt x="12068946" y="1347748"/>
                  </a:moveTo>
                  <a:cubicBezTo>
                    <a:pt x="11717051" y="1334261"/>
                    <a:pt x="11013273" y="1307304"/>
                    <a:pt x="10498809" y="1370699"/>
                  </a:cubicBezTo>
                  <a:cubicBezTo>
                    <a:pt x="9984357" y="1434093"/>
                    <a:pt x="9198853" y="1711464"/>
                    <a:pt x="8982186" y="1728096"/>
                  </a:cubicBezTo>
                  <a:cubicBezTo>
                    <a:pt x="8758227" y="1745293"/>
                    <a:pt x="8573293" y="1387109"/>
                    <a:pt x="8460938" y="1231079"/>
                  </a:cubicBezTo>
                  <a:cubicBezTo>
                    <a:pt x="8189326" y="853932"/>
                    <a:pt x="7946811" y="-103959"/>
                    <a:pt x="7314559" y="9231"/>
                  </a:cubicBezTo>
                  <a:cubicBezTo>
                    <a:pt x="6829541" y="96076"/>
                    <a:pt x="6167023" y="1915273"/>
                    <a:pt x="5806967" y="2000092"/>
                  </a:cubicBezTo>
                  <a:cubicBezTo>
                    <a:pt x="5424040" y="2090304"/>
                    <a:pt x="5188295" y="962534"/>
                    <a:pt x="4824717" y="1219192"/>
                  </a:cubicBezTo>
                  <a:cubicBezTo>
                    <a:pt x="4720782" y="1292559"/>
                    <a:pt x="4590038" y="1452631"/>
                    <a:pt x="4465428" y="1406064"/>
                  </a:cubicBezTo>
                  <a:cubicBezTo>
                    <a:pt x="4416865" y="1387914"/>
                    <a:pt x="4375904" y="1340690"/>
                    <a:pt x="4346379" y="1301282"/>
                  </a:cubicBezTo>
                  <a:cubicBezTo>
                    <a:pt x="4254399" y="1178536"/>
                    <a:pt x="4099900" y="974116"/>
                    <a:pt x="3908378" y="975716"/>
                  </a:cubicBezTo>
                  <a:cubicBezTo>
                    <a:pt x="3580328" y="978473"/>
                    <a:pt x="3226237" y="1822082"/>
                    <a:pt x="2886063" y="1809862"/>
                  </a:cubicBezTo>
                  <a:cubicBezTo>
                    <a:pt x="2831614" y="1807910"/>
                    <a:pt x="2766742" y="1784756"/>
                    <a:pt x="2724780" y="1753230"/>
                  </a:cubicBezTo>
                  <a:cubicBezTo>
                    <a:pt x="2616336" y="1671732"/>
                    <a:pt x="2085134" y="1481086"/>
                    <a:pt x="1727040" y="1427886"/>
                  </a:cubicBezTo>
                  <a:cubicBezTo>
                    <a:pt x="1272899" y="1360431"/>
                    <a:pt x="424303" y="1352466"/>
                    <a:pt x="0" y="1348479"/>
                  </a:cubicBezTo>
                </a:path>
              </a:pathLst>
            </a:custGeom>
            <a:noFill/>
            <a:ln w="10682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0" name="Vrije vorm 69">
              <a:extLst>
                <a:ext uri="{FF2B5EF4-FFF2-40B4-BE49-F238E27FC236}">
                  <a16:creationId xmlns:a16="http://schemas.microsoft.com/office/drawing/2014/main" id="{58644954-5A29-8348-BC68-E06755BC8F2B}"/>
                </a:ext>
              </a:extLst>
            </p:cNvPr>
            <p:cNvSpPr/>
            <p:nvPr/>
          </p:nvSpPr>
          <p:spPr>
            <a:xfrm>
              <a:off x="60684" y="3159850"/>
              <a:ext cx="12068946" cy="2074389"/>
            </a:xfrm>
            <a:custGeom>
              <a:avLst/>
              <a:gdLst>
                <a:gd name="connsiteX0" fmla="*/ 12068947 w 12068946"/>
                <a:gd name="connsiteY0" fmla="*/ 1394404 h 2074389"/>
                <a:gd name="connsiteX1" fmla="*/ 10498199 w 12068946"/>
                <a:gd name="connsiteY1" fmla="*/ 1417355 h 2074389"/>
                <a:gd name="connsiteX2" fmla="*/ 8987228 w 12068946"/>
                <a:gd name="connsiteY2" fmla="*/ 1787685 h 2074389"/>
                <a:gd name="connsiteX3" fmla="*/ 8465655 w 12068946"/>
                <a:gd name="connsiteY3" fmla="*/ 1273527 h 2074389"/>
                <a:gd name="connsiteX4" fmla="*/ 7322954 w 12068946"/>
                <a:gd name="connsiteY4" fmla="*/ 9551 h 2074389"/>
                <a:gd name="connsiteX5" fmla="*/ 5826590 w 12068946"/>
                <a:gd name="connsiteY5" fmla="*/ 2069060 h 2074389"/>
                <a:gd name="connsiteX6" fmla="*/ 4842443 w 12068946"/>
                <a:gd name="connsiteY6" fmla="*/ 1261223 h 2074389"/>
                <a:gd name="connsiteX7" fmla="*/ 4479801 w 12068946"/>
                <a:gd name="connsiteY7" fmla="*/ 1454552 h 2074389"/>
                <a:gd name="connsiteX8" fmla="*/ 4360349 w 12068946"/>
                <a:gd name="connsiteY8" fmla="*/ 1346153 h 2074389"/>
                <a:gd name="connsiteX9" fmla="*/ 3919983 w 12068946"/>
                <a:gd name="connsiteY9" fmla="*/ 1009366 h 2074389"/>
                <a:gd name="connsiteX10" fmla="*/ 2893498 w 12068946"/>
                <a:gd name="connsiteY10" fmla="*/ 1872272 h 2074389"/>
                <a:gd name="connsiteX11" fmla="*/ 2730110 w 12068946"/>
                <a:gd name="connsiteY11" fmla="*/ 1813679 h 2074389"/>
                <a:gd name="connsiteX12" fmla="*/ 1731186 w 12068946"/>
                <a:gd name="connsiteY12" fmla="*/ 1477179 h 2074389"/>
                <a:gd name="connsiteX13" fmla="*/ 0 w 12068946"/>
                <a:gd name="connsiteY13" fmla="*/ 1395135 h 2074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2074389">
                  <a:moveTo>
                    <a:pt x="12068947" y="1394404"/>
                  </a:moveTo>
                  <a:cubicBezTo>
                    <a:pt x="11716571" y="1380205"/>
                    <a:pt x="11011818" y="1351805"/>
                    <a:pt x="10498199" y="1417355"/>
                  </a:cubicBezTo>
                  <a:cubicBezTo>
                    <a:pt x="9984579" y="1482905"/>
                    <a:pt x="9211368" y="1770479"/>
                    <a:pt x="8987228" y="1787685"/>
                  </a:cubicBezTo>
                  <a:cubicBezTo>
                    <a:pt x="8755551" y="1805474"/>
                    <a:pt x="8581897" y="1434931"/>
                    <a:pt x="8465655" y="1273527"/>
                  </a:cubicBezTo>
                  <a:cubicBezTo>
                    <a:pt x="8184688" y="883373"/>
                    <a:pt x="7977013" y="-107552"/>
                    <a:pt x="7322954" y="9551"/>
                  </a:cubicBezTo>
                  <a:cubicBezTo>
                    <a:pt x="6821212" y="99384"/>
                    <a:pt x="6199057" y="1981318"/>
                    <a:pt x="5826590" y="2069060"/>
                  </a:cubicBezTo>
                  <a:cubicBezTo>
                    <a:pt x="5430460" y="2162381"/>
                    <a:pt x="5218561" y="995722"/>
                    <a:pt x="4842443" y="1261223"/>
                  </a:cubicBezTo>
                  <a:cubicBezTo>
                    <a:pt x="4734921" y="1337125"/>
                    <a:pt x="4608712" y="1502720"/>
                    <a:pt x="4479801" y="1454552"/>
                  </a:cubicBezTo>
                  <a:cubicBezTo>
                    <a:pt x="4429562" y="1435773"/>
                    <a:pt x="4390888" y="1386920"/>
                    <a:pt x="4360349" y="1346153"/>
                  </a:cubicBezTo>
                  <a:cubicBezTo>
                    <a:pt x="4265199" y="1219170"/>
                    <a:pt x="4118120" y="1007701"/>
                    <a:pt x="3919983" y="1009366"/>
                  </a:cubicBezTo>
                  <a:cubicBezTo>
                    <a:pt x="3580641" y="1012206"/>
                    <a:pt x="3245393" y="1884909"/>
                    <a:pt x="2893498" y="1872272"/>
                  </a:cubicBezTo>
                  <a:cubicBezTo>
                    <a:pt x="2837163" y="1870246"/>
                    <a:pt x="2773527" y="1846296"/>
                    <a:pt x="2730110" y="1813679"/>
                  </a:cubicBezTo>
                  <a:cubicBezTo>
                    <a:pt x="2617922" y="1729378"/>
                    <a:pt x="2091307" y="1532386"/>
                    <a:pt x="1731186" y="1477179"/>
                  </a:cubicBezTo>
                  <a:cubicBezTo>
                    <a:pt x="1276161" y="1407429"/>
                    <a:pt x="425383" y="1399233"/>
                    <a:pt x="0" y="1395135"/>
                  </a:cubicBezTo>
                </a:path>
              </a:pathLst>
            </a:custGeom>
            <a:noFill/>
            <a:ln w="11016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1" name="Vrije vorm 70">
              <a:extLst>
                <a:ext uri="{FF2B5EF4-FFF2-40B4-BE49-F238E27FC236}">
                  <a16:creationId xmlns:a16="http://schemas.microsoft.com/office/drawing/2014/main" id="{F15D81FE-CB37-A043-B1C2-6CB9DECEA31D}"/>
                </a:ext>
              </a:extLst>
            </p:cNvPr>
            <p:cNvSpPr/>
            <p:nvPr/>
          </p:nvSpPr>
          <p:spPr>
            <a:xfrm>
              <a:off x="60686" y="3113197"/>
              <a:ext cx="12068946" cy="2143534"/>
            </a:xfrm>
            <a:custGeom>
              <a:avLst/>
              <a:gdLst>
                <a:gd name="connsiteX0" fmla="*/ 12068946 w 12068946"/>
                <a:gd name="connsiteY0" fmla="*/ 1441050 h 2143534"/>
                <a:gd name="connsiteX1" fmla="*/ 10497614 w 12068946"/>
                <a:gd name="connsiteY1" fmla="*/ 1464010 h 2143534"/>
                <a:gd name="connsiteX2" fmla="*/ 8992270 w 12068946"/>
                <a:gd name="connsiteY2" fmla="*/ 1847272 h 2143534"/>
                <a:gd name="connsiteX3" fmla="*/ 8470385 w 12068946"/>
                <a:gd name="connsiteY3" fmla="*/ 1315972 h 2143534"/>
                <a:gd name="connsiteX4" fmla="*/ 7331349 w 12068946"/>
                <a:gd name="connsiteY4" fmla="*/ 9870 h 2143534"/>
                <a:gd name="connsiteX5" fmla="*/ 5846213 w 12068946"/>
                <a:gd name="connsiteY5" fmla="*/ 2138028 h 2143534"/>
                <a:gd name="connsiteX6" fmla="*/ 4860168 w 12068946"/>
                <a:gd name="connsiteY6" fmla="*/ 1303262 h 2143534"/>
                <a:gd name="connsiteX7" fmla="*/ 4494186 w 12068946"/>
                <a:gd name="connsiteY7" fmla="*/ 1503029 h 2143534"/>
                <a:gd name="connsiteX8" fmla="*/ 4374319 w 12068946"/>
                <a:gd name="connsiteY8" fmla="*/ 1391022 h 2143534"/>
                <a:gd name="connsiteX9" fmla="*/ 3931601 w 12068946"/>
                <a:gd name="connsiteY9" fmla="*/ 1043005 h 2143534"/>
                <a:gd name="connsiteX10" fmla="*/ 2900918 w 12068946"/>
                <a:gd name="connsiteY10" fmla="*/ 1934671 h 2143534"/>
                <a:gd name="connsiteX11" fmla="*/ 2735437 w 12068946"/>
                <a:gd name="connsiteY11" fmla="*/ 1874126 h 2143534"/>
                <a:gd name="connsiteX12" fmla="*/ 1735331 w 12068946"/>
                <a:gd name="connsiteY12" fmla="*/ 1526461 h 2143534"/>
                <a:gd name="connsiteX13" fmla="*/ 0 w 12068946"/>
                <a:gd name="connsiteY13" fmla="*/ 1441790 h 2143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2143534">
                  <a:moveTo>
                    <a:pt x="12068946" y="1441050"/>
                  </a:moveTo>
                  <a:cubicBezTo>
                    <a:pt x="11716102" y="1426138"/>
                    <a:pt x="11010402" y="1396305"/>
                    <a:pt x="10497614" y="1464010"/>
                  </a:cubicBezTo>
                  <a:cubicBezTo>
                    <a:pt x="9984839" y="1531715"/>
                    <a:pt x="9223882" y="1829483"/>
                    <a:pt x="8992270" y="1847272"/>
                  </a:cubicBezTo>
                  <a:cubicBezTo>
                    <a:pt x="8752874" y="1865653"/>
                    <a:pt x="8590499" y="1482761"/>
                    <a:pt x="8470385" y="1315972"/>
                  </a:cubicBezTo>
                  <a:cubicBezTo>
                    <a:pt x="8180048" y="912821"/>
                    <a:pt x="8007213" y="-111138"/>
                    <a:pt x="7331349" y="9870"/>
                  </a:cubicBezTo>
                  <a:cubicBezTo>
                    <a:pt x="6812882" y="102690"/>
                    <a:pt x="6231103" y="2047353"/>
                    <a:pt x="5846213" y="2138028"/>
                  </a:cubicBezTo>
                  <a:cubicBezTo>
                    <a:pt x="5436879" y="2234456"/>
                    <a:pt x="5248814" y="1028907"/>
                    <a:pt x="4860168" y="1303262"/>
                  </a:cubicBezTo>
                  <a:cubicBezTo>
                    <a:pt x="4749059" y="1381689"/>
                    <a:pt x="4627386" y="1552806"/>
                    <a:pt x="4494186" y="1503029"/>
                  </a:cubicBezTo>
                  <a:cubicBezTo>
                    <a:pt x="4442271" y="1483630"/>
                    <a:pt x="4405871" y="1433150"/>
                    <a:pt x="4374319" y="1391022"/>
                  </a:cubicBezTo>
                  <a:cubicBezTo>
                    <a:pt x="4275997" y="1259803"/>
                    <a:pt x="4136339" y="1041285"/>
                    <a:pt x="3931601" y="1043005"/>
                  </a:cubicBezTo>
                  <a:cubicBezTo>
                    <a:pt x="3580940" y="1045947"/>
                    <a:pt x="3264547" y="1947743"/>
                    <a:pt x="2900918" y="1934671"/>
                  </a:cubicBezTo>
                  <a:cubicBezTo>
                    <a:pt x="2842712" y="1932581"/>
                    <a:pt x="2780296" y="1907835"/>
                    <a:pt x="2735437" y="1874126"/>
                  </a:cubicBezTo>
                  <a:cubicBezTo>
                    <a:pt x="2619507" y="1787013"/>
                    <a:pt x="2097506" y="1583703"/>
                    <a:pt x="1735331" y="1526461"/>
                  </a:cubicBezTo>
                  <a:cubicBezTo>
                    <a:pt x="1279423" y="1454408"/>
                    <a:pt x="426474" y="1445999"/>
                    <a:pt x="0" y="1441790"/>
                  </a:cubicBezTo>
                </a:path>
              </a:pathLst>
            </a:custGeom>
            <a:noFill/>
            <a:ln w="11241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2" name="Vrije vorm 71">
              <a:extLst>
                <a:ext uri="{FF2B5EF4-FFF2-40B4-BE49-F238E27FC236}">
                  <a16:creationId xmlns:a16="http://schemas.microsoft.com/office/drawing/2014/main" id="{37ACA027-B772-4147-BA4A-8FBA9AE29F1D}"/>
                </a:ext>
              </a:extLst>
            </p:cNvPr>
            <p:cNvSpPr/>
            <p:nvPr/>
          </p:nvSpPr>
          <p:spPr>
            <a:xfrm>
              <a:off x="60687" y="3066533"/>
              <a:ext cx="12068959" cy="2212679"/>
            </a:xfrm>
            <a:custGeom>
              <a:avLst/>
              <a:gdLst>
                <a:gd name="connsiteX0" fmla="*/ 12068960 w 12068959"/>
                <a:gd name="connsiteY0" fmla="*/ 1487714 h 2212679"/>
                <a:gd name="connsiteX1" fmla="*/ 10497003 w 12068959"/>
                <a:gd name="connsiteY1" fmla="*/ 1510674 h 2212679"/>
                <a:gd name="connsiteX2" fmla="*/ 8997313 w 12068959"/>
                <a:gd name="connsiteY2" fmla="*/ 1906859 h 2212679"/>
                <a:gd name="connsiteX3" fmla="*/ 8475103 w 12068959"/>
                <a:gd name="connsiteY3" fmla="*/ 1358427 h 2212679"/>
                <a:gd name="connsiteX4" fmla="*/ 7339744 w 12068959"/>
                <a:gd name="connsiteY4" fmla="*/ 10188 h 2212679"/>
                <a:gd name="connsiteX5" fmla="*/ 5865849 w 12068959"/>
                <a:gd name="connsiteY5" fmla="*/ 2206995 h 2212679"/>
                <a:gd name="connsiteX6" fmla="*/ 4877880 w 12068959"/>
                <a:gd name="connsiteY6" fmla="*/ 1345310 h 2212679"/>
                <a:gd name="connsiteX7" fmla="*/ 4508559 w 12068959"/>
                <a:gd name="connsiteY7" fmla="*/ 1551524 h 2212679"/>
                <a:gd name="connsiteX8" fmla="*/ 4388276 w 12068959"/>
                <a:gd name="connsiteY8" fmla="*/ 1435901 h 2212679"/>
                <a:gd name="connsiteX9" fmla="*/ 3943205 w 12068959"/>
                <a:gd name="connsiteY9" fmla="*/ 1076654 h 2212679"/>
                <a:gd name="connsiteX10" fmla="*/ 2908338 w 12068959"/>
                <a:gd name="connsiteY10" fmla="*/ 1997089 h 2212679"/>
                <a:gd name="connsiteX11" fmla="*/ 2740766 w 12068959"/>
                <a:gd name="connsiteY11" fmla="*/ 1934592 h 2212679"/>
                <a:gd name="connsiteX12" fmla="*/ 1739465 w 12068959"/>
                <a:gd name="connsiteY12" fmla="*/ 1575761 h 2212679"/>
                <a:gd name="connsiteX13" fmla="*/ 0 w 12068959"/>
                <a:gd name="connsiteY13" fmla="*/ 1488454 h 221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59" h="2212679">
                  <a:moveTo>
                    <a:pt x="12068960" y="1487714"/>
                  </a:moveTo>
                  <a:cubicBezTo>
                    <a:pt x="11715622" y="1472080"/>
                    <a:pt x="11008947" y="1440813"/>
                    <a:pt x="10497003" y="1510674"/>
                  </a:cubicBezTo>
                  <a:cubicBezTo>
                    <a:pt x="9985073" y="1580525"/>
                    <a:pt x="9236397" y="1888505"/>
                    <a:pt x="8997313" y="1906859"/>
                  </a:cubicBezTo>
                  <a:cubicBezTo>
                    <a:pt x="8750197" y="1925841"/>
                    <a:pt x="8599103" y="1530599"/>
                    <a:pt x="8475103" y="1358427"/>
                  </a:cubicBezTo>
                  <a:cubicBezTo>
                    <a:pt x="8175410" y="942270"/>
                    <a:pt x="8037414" y="-114723"/>
                    <a:pt x="7339744" y="10188"/>
                  </a:cubicBezTo>
                  <a:cubicBezTo>
                    <a:pt x="6804566" y="106006"/>
                    <a:pt x="6263136" y="2113406"/>
                    <a:pt x="5865849" y="2206995"/>
                  </a:cubicBezTo>
                  <a:cubicBezTo>
                    <a:pt x="5443312" y="2306541"/>
                    <a:pt x="5279080" y="1062102"/>
                    <a:pt x="4877880" y="1345310"/>
                  </a:cubicBezTo>
                  <a:cubicBezTo>
                    <a:pt x="4763199" y="1426262"/>
                    <a:pt x="4646060" y="1602902"/>
                    <a:pt x="4508559" y="1551524"/>
                  </a:cubicBezTo>
                  <a:cubicBezTo>
                    <a:pt x="4454980" y="1531497"/>
                    <a:pt x="4420855" y="1479379"/>
                    <a:pt x="4388276" y="1435901"/>
                  </a:cubicBezTo>
                  <a:cubicBezTo>
                    <a:pt x="4286784" y="1300454"/>
                    <a:pt x="4154559" y="1074877"/>
                    <a:pt x="3943205" y="1076654"/>
                  </a:cubicBezTo>
                  <a:cubicBezTo>
                    <a:pt x="3581239" y="1079688"/>
                    <a:pt x="3283689" y="2010576"/>
                    <a:pt x="2908338" y="1997089"/>
                  </a:cubicBezTo>
                  <a:cubicBezTo>
                    <a:pt x="2848249" y="1994924"/>
                    <a:pt x="2787080" y="1969384"/>
                    <a:pt x="2740766" y="1934592"/>
                  </a:cubicBezTo>
                  <a:cubicBezTo>
                    <a:pt x="2621107" y="1844667"/>
                    <a:pt x="2103731" y="1635057"/>
                    <a:pt x="1739465" y="1575761"/>
                  </a:cubicBezTo>
                  <a:cubicBezTo>
                    <a:pt x="1282672" y="1501405"/>
                    <a:pt x="427566" y="1492774"/>
                    <a:pt x="0" y="1488454"/>
                  </a:cubicBezTo>
                </a:path>
              </a:pathLst>
            </a:custGeom>
            <a:noFill/>
            <a:ln w="11463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  <p:sp>
          <p:nvSpPr>
            <p:cNvPr id="73" name="Vrije vorm 72">
              <a:extLst>
                <a:ext uri="{FF2B5EF4-FFF2-40B4-BE49-F238E27FC236}">
                  <a16:creationId xmlns:a16="http://schemas.microsoft.com/office/drawing/2014/main" id="{2F478011-1C5F-B940-855F-2A52B60723D2}"/>
                </a:ext>
              </a:extLst>
            </p:cNvPr>
            <p:cNvSpPr/>
            <p:nvPr/>
          </p:nvSpPr>
          <p:spPr>
            <a:xfrm>
              <a:off x="60702" y="3019871"/>
              <a:ext cx="12068946" cy="2281832"/>
            </a:xfrm>
            <a:custGeom>
              <a:avLst/>
              <a:gdLst>
                <a:gd name="connsiteX0" fmla="*/ 12068947 w 12068946"/>
                <a:gd name="connsiteY0" fmla="*/ 1534376 h 2281832"/>
                <a:gd name="connsiteX1" fmla="*/ 10496393 w 12068946"/>
                <a:gd name="connsiteY1" fmla="*/ 1557336 h 2281832"/>
                <a:gd name="connsiteX2" fmla="*/ 9002355 w 12068946"/>
                <a:gd name="connsiteY2" fmla="*/ 1966454 h 2281832"/>
                <a:gd name="connsiteX3" fmla="*/ 8479820 w 12068946"/>
                <a:gd name="connsiteY3" fmla="*/ 1400881 h 2281832"/>
                <a:gd name="connsiteX4" fmla="*/ 7348139 w 12068946"/>
                <a:gd name="connsiteY4" fmla="*/ 10505 h 2281832"/>
                <a:gd name="connsiteX5" fmla="*/ 5885459 w 12068946"/>
                <a:gd name="connsiteY5" fmla="*/ 2275970 h 2281832"/>
                <a:gd name="connsiteX6" fmla="*/ 4895593 w 12068946"/>
                <a:gd name="connsiteY6" fmla="*/ 1387347 h 2281832"/>
                <a:gd name="connsiteX7" fmla="*/ 4522932 w 12068946"/>
                <a:gd name="connsiteY7" fmla="*/ 1600009 h 2281832"/>
                <a:gd name="connsiteX8" fmla="*/ 4402233 w 12068946"/>
                <a:gd name="connsiteY8" fmla="*/ 1480769 h 2281832"/>
                <a:gd name="connsiteX9" fmla="*/ 3954810 w 12068946"/>
                <a:gd name="connsiteY9" fmla="*/ 1110301 h 2281832"/>
                <a:gd name="connsiteX10" fmla="*/ 2915745 w 12068946"/>
                <a:gd name="connsiteY10" fmla="*/ 2059496 h 2281832"/>
                <a:gd name="connsiteX11" fmla="*/ 2746093 w 12068946"/>
                <a:gd name="connsiteY11" fmla="*/ 1995047 h 2281832"/>
                <a:gd name="connsiteX12" fmla="*/ 1743597 w 12068946"/>
                <a:gd name="connsiteY12" fmla="*/ 1625060 h 2281832"/>
                <a:gd name="connsiteX13" fmla="*/ 0 w 12068946"/>
                <a:gd name="connsiteY13" fmla="*/ 1535116 h 2281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068946" h="2281832">
                  <a:moveTo>
                    <a:pt x="12068947" y="1534376"/>
                  </a:moveTo>
                  <a:cubicBezTo>
                    <a:pt x="11715128" y="1518021"/>
                    <a:pt x="11007491" y="1485320"/>
                    <a:pt x="10496393" y="1557336"/>
                  </a:cubicBezTo>
                  <a:cubicBezTo>
                    <a:pt x="9985294" y="1629343"/>
                    <a:pt x="9248899" y="1947518"/>
                    <a:pt x="9002355" y="1966454"/>
                  </a:cubicBezTo>
                  <a:cubicBezTo>
                    <a:pt x="8747494" y="1986028"/>
                    <a:pt x="8607692" y="1578428"/>
                    <a:pt x="8479820" y="1400881"/>
                  </a:cubicBezTo>
                  <a:cubicBezTo>
                    <a:pt x="8170757" y="971717"/>
                    <a:pt x="8067602" y="-118301"/>
                    <a:pt x="7348139" y="10505"/>
                  </a:cubicBezTo>
                  <a:cubicBezTo>
                    <a:pt x="6796223" y="109320"/>
                    <a:pt x="6295182" y="2179458"/>
                    <a:pt x="5885459" y="2275970"/>
                  </a:cubicBezTo>
                  <a:cubicBezTo>
                    <a:pt x="5449706" y="2378624"/>
                    <a:pt x="5309319" y="1095296"/>
                    <a:pt x="4895593" y="1387347"/>
                  </a:cubicBezTo>
                  <a:cubicBezTo>
                    <a:pt x="4777324" y="1470843"/>
                    <a:pt x="4664722" y="1652997"/>
                    <a:pt x="4522932" y="1600009"/>
                  </a:cubicBezTo>
                  <a:cubicBezTo>
                    <a:pt x="4467664" y="1579362"/>
                    <a:pt x="4435825" y="1525616"/>
                    <a:pt x="4402233" y="1480769"/>
                  </a:cubicBezTo>
                  <a:cubicBezTo>
                    <a:pt x="4297570" y="1341094"/>
                    <a:pt x="4172765" y="1108469"/>
                    <a:pt x="3954810" y="1110301"/>
                  </a:cubicBezTo>
                  <a:cubicBezTo>
                    <a:pt x="3581525" y="1113427"/>
                    <a:pt x="3302832" y="2073409"/>
                    <a:pt x="2915745" y="2059496"/>
                  </a:cubicBezTo>
                  <a:cubicBezTo>
                    <a:pt x="2853784" y="2057276"/>
                    <a:pt x="2793838" y="2030930"/>
                    <a:pt x="2746093" y="1995047"/>
                  </a:cubicBezTo>
                  <a:cubicBezTo>
                    <a:pt x="2622679" y="1902319"/>
                    <a:pt x="2109995" y="1686429"/>
                    <a:pt x="1743597" y="1625060"/>
                  </a:cubicBezTo>
                  <a:cubicBezTo>
                    <a:pt x="1285908" y="1548409"/>
                    <a:pt x="428632" y="1539547"/>
                    <a:pt x="0" y="1535116"/>
                  </a:cubicBezTo>
                </a:path>
              </a:pathLst>
            </a:custGeom>
            <a:noFill/>
            <a:ln w="11685" cap="flat">
              <a:solidFill>
                <a:schemeClr val="accent3">
                  <a:alpha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NL" sz="1350"/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8E733E11-CB81-CC43-BE40-1CEA4D215AF3}"/>
              </a:ext>
            </a:extLst>
          </p:cNvPr>
          <p:cNvGrpSpPr/>
          <p:nvPr/>
        </p:nvGrpSpPr>
        <p:grpSpPr>
          <a:xfrm>
            <a:off x="1142620" y="3232489"/>
            <a:ext cx="4081708" cy="682629"/>
            <a:chOff x="1105194" y="2331090"/>
            <a:chExt cx="5430416" cy="682629"/>
          </a:xfrm>
        </p:grpSpPr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A55FEB27-036D-1640-B5ED-938528415A36}"/>
                </a:ext>
              </a:extLst>
            </p:cNvPr>
            <p:cNvCxnSpPr>
              <a:cxnSpLocks/>
            </p:cNvCxnSpPr>
            <p:nvPr/>
          </p:nvCxnSpPr>
          <p:spPr>
            <a:xfrm>
              <a:off x="6535610" y="2331090"/>
              <a:ext cx="0" cy="682629"/>
            </a:xfrm>
            <a:prstGeom prst="line">
              <a:avLst/>
            </a:prstGeom>
            <a:ln w="9525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Rechte verbindingslijn 33">
              <a:extLst>
                <a:ext uri="{FF2B5EF4-FFF2-40B4-BE49-F238E27FC236}">
                  <a16:creationId xmlns:a16="http://schemas.microsoft.com/office/drawing/2014/main" id="{3A05F289-AEB1-0B4E-A3D2-D67C7BA88F16}"/>
                </a:ext>
              </a:extLst>
            </p:cNvPr>
            <p:cNvCxnSpPr>
              <a:cxnSpLocks/>
            </p:cNvCxnSpPr>
            <p:nvPr/>
          </p:nvCxnSpPr>
          <p:spPr>
            <a:xfrm>
              <a:off x="5204158" y="2382995"/>
              <a:ext cx="1839" cy="630724"/>
            </a:xfrm>
            <a:prstGeom prst="line">
              <a:avLst/>
            </a:prstGeom>
            <a:ln w="9525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>
              <a:extLst>
                <a:ext uri="{FF2B5EF4-FFF2-40B4-BE49-F238E27FC236}">
                  <a16:creationId xmlns:a16="http://schemas.microsoft.com/office/drawing/2014/main" id="{5FCB97A5-890F-6944-B230-8257A22D08B9}"/>
                </a:ext>
              </a:extLst>
            </p:cNvPr>
            <p:cNvCxnSpPr>
              <a:cxnSpLocks/>
            </p:cNvCxnSpPr>
            <p:nvPr/>
          </p:nvCxnSpPr>
          <p:spPr>
            <a:xfrm>
              <a:off x="3857724" y="2430519"/>
              <a:ext cx="0" cy="583200"/>
            </a:xfrm>
            <a:prstGeom prst="line">
              <a:avLst/>
            </a:prstGeom>
            <a:ln w="9525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CFC79165-8430-D545-8C94-2A74AB544516}"/>
                </a:ext>
              </a:extLst>
            </p:cNvPr>
            <p:cNvCxnSpPr>
              <a:cxnSpLocks/>
            </p:cNvCxnSpPr>
            <p:nvPr/>
          </p:nvCxnSpPr>
          <p:spPr>
            <a:xfrm>
              <a:off x="2486124" y="2545719"/>
              <a:ext cx="0" cy="468000"/>
            </a:xfrm>
            <a:prstGeom prst="line">
              <a:avLst/>
            </a:prstGeom>
            <a:ln w="9525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Rechte verbindingslijn 36">
              <a:extLst>
                <a:ext uri="{FF2B5EF4-FFF2-40B4-BE49-F238E27FC236}">
                  <a16:creationId xmlns:a16="http://schemas.microsoft.com/office/drawing/2014/main" id="{6FB22FC6-8007-C342-A73F-2AB64544B8DF}"/>
                </a:ext>
              </a:extLst>
            </p:cNvPr>
            <p:cNvCxnSpPr>
              <a:cxnSpLocks/>
            </p:cNvCxnSpPr>
            <p:nvPr/>
          </p:nvCxnSpPr>
          <p:spPr>
            <a:xfrm>
              <a:off x="1105194" y="2635914"/>
              <a:ext cx="0" cy="377805"/>
            </a:xfrm>
            <a:prstGeom prst="line">
              <a:avLst/>
            </a:prstGeom>
            <a:ln w="9525">
              <a:solidFill>
                <a:srgbClr val="FFFFFF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4260ED17-6DD4-154C-9BA6-6112482662C8}"/>
              </a:ext>
            </a:extLst>
          </p:cNvPr>
          <p:cNvSpPr txBox="1"/>
          <p:nvPr/>
        </p:nvSpPr>
        <p:spPr>
          <a:xfrm>
            <a:off x="897209" y="3892148"/>
            <a:ext cx="53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 dirty="0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1970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A0B8F14-5A85-F44E-96DE-8200DA2E0048}"/>
              </a:ext>
            </a:extLst>
          </p:cNvPr>
          <p:cNvSpPr txBox="1"/>
          <p:nvPr/>
        </p:nvSpPr>
        <p:spPr>
          <a:xfrm>
            <a:off x="1923538" y="3892148"/>
            <a:ext cx="53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1980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D7DE123-07B5-C847-A779-985598CE852F}"/>
              </a:ext>
            </a:extLst>
          </p:cNvPr>
          <p:cNvSpPr txBox="1"/>
          <p:nvPr/>
        </p:nvSpPr>
        <p:spPr>
          <a:xfrm>
            <a:off x="2949867" y="3892148"/>
            <a:ext cx="53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1990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F24CC5E-C4F0-764C-B9F9-1211ACD8A77B}"/>
              </a:ext>
            </a:extLst>
          </p:cNvPr>
          <p:cNvSpPr txBox="1"/>
          <p:nvPr/>
        </p:nvSpPr>
        <p:spPr>
          <a:xfrm>
            <a:off x="3976196" y="3892148"/>
            <a:ext cx="53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2000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9E7BD24-1392-3942-B5F2-6A40C88485A5}"/>
              </a:ext>
            </a:extLst>
          </p:cNvPr>
          <p:cNvSpPr txBox="1"/>
          <p:nvPr/>
        </p:nvSpPr>
        <p:spPr>
          <a:xfrm>
            <a:off x="5002525" y="3892148"/>
            <a:ext cx="53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2010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581D074F-586F-8D4E-B95D-9CF85E24370C}"/>
              </a:ext>
            </a:extLst>
          </p:cNvPr>
          <p:cNvSpPr txBox="1"/>
          <p:nvPr/>
        </p:nvSpPr>
        <p:spPr>
          <a:xfrm>
            <a:off x="6028854" y="3892148"/>
            <a:ext cx="53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 dirty="0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2020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9CE3C352-4D98-804B-9C00-4DD67BFE19B7}"/>
              </a:ext>
            </a:extLst>
          </p:cNvPr>
          <p:cNvCxnSpPr>
            <a:cxnSpLocks/>
          </p:cNvCxnSpPr>
          <p:nvPr/>
        </p:nvCxnSpPr>
        <p:spPr>
          <a:xfrm>
            <a:off x="-1" y="3870034"/>
            <a:ext cx="9144001" cy="0"/>
          </a:xfrm>
          <a:prstGeom prst="line">
            <a:avLst/>
          </a:prstGeom>
          <a:ln w="12700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eperen 29">
            <a:extLst>
              <a:ext uri="{FF2B5EF4-FFF2-40B4-BE49-F238E27FC236}">
                <a16:creationId xmlns:a16="http://schemas.microsoft.com/office/drawing/2014/main" id="{79F0A6F3-C6BE-EF42-B63D-6422E8A07086}"/>
              </a:ext>
            </a:extLst>
          </p:cNvPr>
          <p:cNvGrpSpPr/>
          <p:nvPr/>
        </p:nvGrpSpPr>
        <p:grpSpPr>
          <a:xfrm>
            <a:off x="826320" y="2242590"/>
            <a:ext cx="5208861" cy="1294723"/>
            <a:chOff x="813063" y="1844070"/>
            <a:chExt cx="6930004" cy="1294723"/>
          </a:xfrm>
        </p:grpSpPr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0A0AD3F2-F0D8-C544-8D64-4F9777055199}"/>
                </a:ext>
              </a:extLst>
            </p:cNvPr>
            <p:cNvSpPr txBox="1"/>
            <p:nvPr/>
          </p:nvSpPr>
          <p:spPr>
            <a:xfrm>
              <a:off x="2402695" y="2736708"/>
              <a:ext cx="5591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b="1">
                  <a:solidFill>
                    <a:schemeClr val="bg1"/>
                  </a:solidFill>
                  <a:latin typeface="+mj-lt"/>
                  <a:ea typeface="Montserrat Light" charset="0"/>
                  <a:cs typeface="Montserrat Light" charset="0"/>
                </a:rPr>
                <a:t>55%</a:t>
              </a:r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B57638B5-E622-3D4D-9916-B949EE161493}"/>
                </a:ext>
              </a:extLst>
            </p:cNvPr>
            <p:cNvSpPr txBox="1"/>
            <p:nvPr/>
          </p:nvSpPr>
          <p:spPr>
            <a:xfrm>
              <a:off x="1035018" y="2833969"/>
              <a:ext cx="5591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b="1">
                  <a:solidFill>
                    <a:schemeClr val="bg1"/>
                  </a:solidFill>
                  <a:latin typeface="+mj-lt"/>
                  <a:ea typeface="Montserrat Light" charset="0"/>
                  <a:cs typeface="Montserrat Light" charset="0"/>
                </a:rPr>
                <a:t>50%</a:t>
              </a:r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4C43668D-3082-A049-9448-86097A49A81A}"/>
                </a:ext>
              </a:extLst>
            </p:cNvPr>
            <p:cNvSpPr txBox="1"/>
            <p:nvPr/>
          </p:nvSpPr>
          <p:spPr>
            <a:xfrm>
              <a:off x="3732471" y="2632685"/>
              <a:ext cx="5591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b="1">
                  <a:solidFill>
                    <a:schemeClr val="bg1"/>
                  </a:solidFill>
                  <a:latin typeface="+mj-lt"/>
                  <a:ea typeface="Montserrat Light" charset="0"/>
                  <a:cs typeface="Montserrat Light" charset="0"/>
                </a:rPr>
                <a:t>60%</a:t>
              </a: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D2A4EC2B-C839-8F49-8403-2C0EC89BF4D7}"/>
                </a:ext>
              </a:extLst>
            </p:cNvPr>
            <p:cNvSpPr txBox="1"/>
            <p:nvPr/>
          </p:nvSpPr>
          <p:spPr>
            <a:xfrm>
              <a:off x="5105851" y="2594044"/>
              <a:ext cx="5591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b="1">
                  <a:solidFill>
                    <a:schemeClr val="bg1"/>
                  </a:solidFill>
                  <a:latin typeface="+mj-lt"/>
                  <a:ea typeface="Montserrat Light" charset="0"/>
                  <a:cs typeface="Montserrat Light" charset="0"/>
                </a:rPr>
                <a:t>62%</a:t>
              </a:r>
            </a:p>
          </p:txBody>
        </p:sp>
        <p:sp>
          <p:nvSpPr>
            <p:cNvPr id="30" name="Tekstvak 29">
              <a:extLst>
                <a:ext uri="{FF2B5EF4-FFF2-40B4-BE49-F238E27FC236}">
                  <a16:creationId xmlns:a16="http://schemas.microsoft.com/office/drawing/2014/main" id="{1B4D0141-09AC-AA4B-B754-89FF06716B69}"/>
                </a:ext>
              </a:extLst>
            </p:cNvPr>
            <p:cNvSpPr txBox="1"/>
            <p:nvPr/>
          </p:nvSpPr>
          <p:spPr>
            <a:xfrm>
              <a:off x="6446080" y="2496091"/>
              <a:ext cx="5591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b="1">
                  <a:solidFill>
                    <a:schemeClr val="bg1"/>
                  </a:solidFill>
                  <a:latin typeface="+mj-lt"/>
                  <a:ea typeface="Montserrat Light" charset="0"/>
                  <a:cs typeface="Montserrat Light" charset="0"/>
                </a:rPr>
                <a:t>70%</a:t>
              </a:r>
            </a:p>
          </p:txBody>
        </p:sp>
        <p:sp>
          <p:nvSpPr>
            <p:cNvPr id="31" name="Tekstvak 30">
              <a:extLst>
                <a:ext uri="{FF2B5EF4-FFF2-40B4-BE49-F238E27FC236}">
                  <a16:creationId xmlns:a16="http://schemas.microsoft.com/office/drawing/2014/main" id="{D6A0ED84-2AA2-AA4B-98DB-CCE9A2EB46D4}"/>
                </a:ext>
              </a:extLst>
            </p:cNvPr>
            <p:cNvSpPr txBox="1"/>
            <p:nvPr/>
          </p:nvSpPr>
          <p:spPr>
            <a:xfrm>
              <a:off x="7183878" y="1844070"/>
              <a:ext cx="5591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b="1">
                  <a:solidFill>
                    <a:schemeClr val="bg1"/>
                  </a:solidFill>
                  <a:latin typeface="+mj-lt"/>
                  <a:ea typeface="Montserrat Light" charset="0"/>
                  <a:cs typeface="Montserrat Light" charset="0"/>
                </a:rPr>
                <a:t>95%</a:t>
              </a:r>
            </a:p>
          </p:txBody>
        </p:sp>
        <p:sp>
          <p:nvSpPr>
            <p:cNvPr id="32" name="Vrije vorm 31">
              <a:extLst>
                <a:ext uri="{FF2B5EF4-FFF2-40B4-BE49-F238E27FC236}">
                  <a16:creationId xmlns:a16="http://schemas.microsoft.com/office/drawing/2014/main" id="{011C51AA-1B56-FD47-A16B-CBD6A884D8A9}"/>
                </a:ext>
              </a:extLst>
            </p:cNvPr>
            <p:cNvSpPr/>
            <p:nvPr/>
          </p:nvSpPr>
          <p:spPr>
            <a:xfrm>
              <a:off x="813063" y="2049295"/>
              <a:ext cx="6670752" cy="1089498"/>
            </a:xfrm>
            <a:custGeom>
              <a:avLst/>
              <a:gdLst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25311 w 6673175"/>
                <a:gd name="connsiteY5" fmla="*/ 843063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25311 w 6673175"/>
                <a:gd name="connsiteY5" fmla="*/ 843063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25311 w 6673175"/>
                <a:gd name="connsiteY5" fmla="*/ 843063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25311 w 6673175"/>
                <a:gd name="connsiteY5" fmla="*/ 843063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25311 w 6673175"/>
                <a:gd name="connsiteY5" fmla="*/ 843063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25311 w 6673175"/>
                <a:gd name="connsiteY5" fmla="*/ 843063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5992239 w 6673175"/>
                <a:gd name="connsiteY6" fmla="*/ 739302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6290553 w 6673175"/>
                <a:gd name="connsiteY6" fmla="*/ 421532 h 1089497"/>
                <a:gd name="connsiteX7" fmla="*/ 6485107 w 6673175"/>
                <a:gd name="connsiteY7" fmla="*/ 110246 h 1089497"/>
                <a:gd name="connsiteX8" fmla="*/ 6673175 w 6673175"/>
                <a:gd name="connsiteY8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5976528 w 6673175"/>
                <a:gd name="connsiteY6" fmla="*/ 635951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6002286 w 6673175"/>
                <a:gd name="connsiteY6" fmla="*/ 722883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6002286 w 6673175"/>
                <a:gd name="connsiteY6" fmla="*/ 722883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6002286 w 6673175"/>
                <a:gd name="connsiteY6" fmla="*/ 722883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6002286 w 6673175"/>
                <a:gd name="connsiteY6" fmla="*/ 722883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6002286 w 6673175"/>
                <a:gd name="connsiteY6" fmla="*/ 722883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  <a:gd name="connsiteX0" fmla="*/ 0 w 6673175"/>
                <a:gd name="connsiteY0" fmla="*/ 1089497 h 1089497"/>
                <a:gd name="connsiteX1" fmla="*/ 1666673 w 6673175"/>
                <a:gd name="connsiteY1" fmla="*/ 1005191 h 1089497"/>
                <a:gd name="connsiteX2" fmla="*/ 3028545 w 6673175"/>
                <a:gd name="connsiteY2" fmla="*/ 881974 h 1089497"/>
                <a:gd name="connsiteX3" fmla="*/ 4461753 w 6673175"/>
                <a:gd name="connsiteY3" fmla="*/ 836578 h 1089497"/>
                <a:gd name="connsiteX4" fmla="*/ 4876800 w 6673175"/>
                <a:gd name="connsiteY4" fmla="*/ 823608 h 1089497"/>
                <a:gd name="connsiteX5" fmla="*/ 5567167 w 6673175"/>
                <a:gd name="connsiteY5" fmla="*/ 830184 h 1089497"/>
                <a:gd name="connsiteX6" fmla="*/ 6002286 w 6673175"/>
                <a:gd name="connsiteY6" fmla="*/ 722883 h 1089497"/>
                <a:gd name="connsiteX7" fmla="*/ 6290553 w 6673175"/>
                <a:gd name="connsiteY7" fmla="*/ 421532 h 1089497"/>
                <a:gd name="connsiteX8" fmla="*/ 6485107 w 6673175"/>
                <a:gd name="connsiteY8" fmla="*/ 110246 h 1089497"/>
                <a:gd name="connsiteX9" fmla="*/ 6673175 w 6673175"/>
                <a:gd name="connsiteY9" fmla="*/ 0 h 1089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73175" h="1089497">
                  <a:moveTo>
                    <a:pt x="0" y="1089497"/>
                  </a:moveTo>
                  <a:lnTo>
                    <a:pt x="1666673" y="1005191"/>
                  </a:lnTo>
                  <a:cubicBezTo>
                    <a:pt x="2171431" y="970604"/>
                    <a:pt x="2562698" y="910076"/>
                    <a:pt x="3028545" y="881974"/>
                  </a:cubicBezTo>
                  <a:cubicBezTo>
                    <a:pt x="3494392" y="853872"/>
                    <a:pt x="4461753" y="836578"/>
                    <a:pt x="4461753" y="836578"/>
                  </a:cubicBezTo>
                  <a:cubicBezTo>
                    <a:pt x="4769795" y="826850"/>
                    <a:pt x="4692564" y="824674"/>
                    <a:pt x="4876800" y="823608"/>
                  </a:cubicBezTo>
                  <a:lnTo>
                    <a:pt x="5567167" y="830184"/>
                  </a:lnTo>
                  <a:cubicBezTo>
                    <a:pt x="5750455" y="798908"/>
                    <a:pt x="5862404" y="758794"/>
                    <a:pt x="6002286" y="722883"/>
                  </a:cubicBezTo>
                  <a:cubicBezTo>
                    <a:pt x="6093872" y="619357"/>
                    <a:pt x="6210083" y="523638"/>
                    <a:pt x="6290553" y="421532"/>
                  </a:cubicBezTo>
                  <a:cubicBezTo>
                    <a:pt x="6371023" y="319426"/>
                    <a:pt x="6426495" y="182630"/>
                    <a:pt x="6485107" y="110246"/>
                  </a:cubicBezTo>
                  <a:cubicBezTo>
                    <a:pt x="6577855" y="62529"/>
                    <a:pt x="6639669" y="22698"/>
                    <a:pt x="6673175" y="0"/>
                  </a:cubicBezTo>
                </a:path>
              </a:pathLst>
            </a:custGeom>
            <a:noFill/>
            <a:ln w="44450">
              <a:gradFill flip="none" rotWithShape="1">
                <a:gsLst>
                  <a:gs pos="1000">
                    <a:schemeClr val="accent1"/>
                  </a:gs>
                  <a:gs pos="10000">
                    <a:schemeClr val="bg1"/>
                  </a:gs>
                </a:gsLst>
                <a:lin ang="0" scaled="1"/>
                <a:tileRect/>
              </a:gradFill>
              <a:tailEnd type="triangl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nl-NL" sz="1050" b="1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endParaRPr>
            </a:p>
          </p:txBody>
        </p:sp>
      </p:grpSp>
      <p:sp>
        <p:nvSpPr>
          <p:cNvPr id="22" name="Rechthoek 21">
            <a:extLst>
              <a:ext uri="{FF2B5EF4-FFF2-40B4-BE49-F238E27FC236}">
                <a16:creationId xmlns:a16="http://schemas.microsoft.com/office/drawing/2014/main" id="{D553423A-F396-AC43-865B-1424AD1C0C29}"/>
              </a:ext>
            </a:extLst>
          </p:cNvPr>
          <p:cNvSpPr/>
          <p:nvPr/>
        </p:nvSpPr>
        <p:spPr>
          <a:xfrm>
            <a:off x="871688" y="1886741"/>
            <a:ext cx="6185126" cy="2612334"/>
          </a:xfrm>
          <a:prstGeom prst="rect">
            <a:avLst/>
          </a:prstGeom>
          <a:noFill/>
          <a:ln w="190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  <a:latin typeface="+mj-lt"/>
              <a:ea typeface="Montserrat Light" charset="0"/>
              <a:cs typeface="Montserrat Light" charset="0"/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82944E2E-970D-0F48-805A-603013C96F5F}"/>
              </a:ext>
            </a:extLst>
          </p:cNvPr>
          <p:cNvSpPr txBox="1"/>
          <p:nvPr/>
        </p:nvSpPr>
        <p:spPr>
          <a:xfrm>
            <a:off x="4260791" y="4489316"/>
            <a:ext cx="2172949" cy="477054"/>
          </a:xfrm>
          <a:prstGeom prst="rect">
            <a:avLst/>
          </a:prstGeom>
          <a:noFill/>
        </p:spPr>
        <p:txBody>
          <a:bodyPr wrap="none" lIns="72000" rIns="72000" rtlCol="0">
            <a:spAutoFit/>
          </a:bodyPr>
          <a:lstStyle/>
          <a:p>
            <a:pPr algn="ctr"/>
            <a:r>
              <a:rPr lang="nl-NL" sz="1000" b="1" dirty="0">
                <a:solidFill>
                  <a:schemeClr val="accent3"/>
                </a:solidFill>
                <a:latin typeface="+mj-lt"/>
                <a:ea typeface="Montserrat Light" charset="0"/>
                <a:cs typeface="Montserrat Light" charset="0"/>
              </a:rPr>
              <a:t>DEEP NEURAL NETWORKS</a:t>
            </a:r>
          </a:p>
          <a:p>
            <a:pPr algn="ctr"/>
            <a:r>
              <a:rPr lang="nl-NL" sz="1500" b="1" dirty="0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ARTIFICIAL INTELLIGENCE</a:t>
            </a:r>
          </a:p>
        </p:txBody>
      </p:sp>
      <p:sp>
        <p:nvSpPr>
          <p:cNvPr id="114" name="Tekstvak 113">
            <a:extLst>
              <a:ext uri="{FF2B5EF4-FFF2-40B4-BE49-F238E27FC236}">
                <a16:creationId xmlns:a16="http://schemas.microsoft.com/office/drawing/2014/main" id="{1B6F194F-9841-144D-8A65-78FE285B75BD}"/>
              </a:ext>
            </a:extLst>
          </p:cNvPr>
          <p:cNvSpPr txBox="1"/>
          <p:nvPr/>
        </p:nvSpPr>
        <p:spPr>
          <a:xfrm>
            <a:off x="7126891" y="792644"/>
            <a:ext cx="1888359" cy="646331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nl-NL" b="1" dirty="0" err="1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Chat</a:t>
            </a:r>
            <a:r>
              <a:rPr lang="nl-NL" b="1" dirty="0" err="1">
                <a:solidFill>
                  <a:schemeClr val="accent3"/>
                </a:solidFill>
                <a:latin typeface="+mj-lt"/>
                <a:ea typeface="Montserrat Light" charset="0"/>
                <a:cs typeface="Montserrat Light" charset="0"/>
              </a:rPr>
              <a:t>bot</a:t>
            </a:r>
            <a:r>
              <a:rPr lang="nl-NL" b="1" dirty="0">
                <a:solidFill>
                  <a:schemeClr val="accent3"/>
                </a:solidFill>
                <a:latin typeface="+mj-lt"/>
                <a:ea typeface="Montserrat Light" charset="0"/>
                <a:cs typeface="Montserrat Light" charset="0"/>
              </a:rPr>
              <a:t> </a:t>
            </a:r>
          </a:p>
          <a:p>
            <a:pPr algn="ctr"/>
            <a:r>
              <a:rPr lang="nl-NL" b="1" dirty="0" err="1">
                <a:solidFill>
                  <a:schemeClr val="accent3"/>
                </a:solidFill>
                <a:latin typeface="+mj-lt"/>
                <a:ea typeface="Montserrat Light" charset="0"/>
                <a:cs typeface="Montserrat Light" charset="0"/>
              </a:rPr>
              <a:t>Conversational</a:t>
            </a:r>
            <a:endParaRPr lang="nl-NL" b="1" dirty="0">
              <a:solidFill>
                <a:schemeClr val="bg1"/>
              </a:solidFill>
              <a:latin typeface="+mj-lt"/>
              <a:ea typeface="Montserrat Light" charset="0"/>
              <a:cs typeface="Montserrat Light" charset="0"/>
            </a:endParaRPr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1032AB14-B772-E948-A4EE-FC32FC72751F}"/>
              </a:ext>
            </a:extLst>
          </p:cNvPr>
          <p:cNvSpPr/>
          <p:nvPr/>
        </p:nvSpPr>
        <p:spPr>
          <a:xfrm rot="19184088">
            <a:off x="4742662" y="2303290"/>
            <a:ext cx="1623029" cy="949950"/>
          </a:xfrm>
          <a:prstGeom prst="ellipse">
            <a:avLst/>
          </a:prstGeom>
          <a:noFill/>
          <a:ln w="444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8" name="Tekstvak 137">
            <a:extLst>
              <a:ext uri="{FF2B5EF4-FFF2-40B4-BE49-F238E27FC236}">
                <a16:creationId xmlns:a16="http://schemas.microsoft.com/office/drawing/2014/main" id="{8ACE8BBE-209D-4C4B-B013-4894DBD92E51}"/>
              </a:ext>
            </a:extLst>
          </p:cNvPr>
          <p:cNvSpPr txBox="1"/>
          <p:nvPr/>
        </p:nvSpPr>
        <p:spPr>
          <a:xfrm>
            <a:off x="5647008" y="762055"/>
            <a:ext cx="1676553" cy="646331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Voice</a:t>
            </a:r>
            <a:r>
              <a:rPr lang="nl-NL" b="1" dirty="0">
                <a:solidFill>
                  <a:schemeClr val="accent3"/>
                </a:solidFill>
                <a:latin typeface="+mj-lt"/>
                <a:ea typeface="Montserrat Light" charset="0"/>
                <a:cs typeface="Montserrat Light" charset="0"/>
              </a:rPr>
              <a:t>bot </a:t>
            </a:r>
          </a:p>
          <a:p>
            <a:pPr algn="ctr"/>
            <a:r>
              <a:rPr lang="nl-NL" b="1" dirty="0">
                <a:solidFill>
                  <a:schemeClr val="accent3"/>
                </a:solidFill>
                <a:latin typeface="+mj-lt"/>
                <a:ea typeface="Montserrat Light" charset="0"/>
                <a:cs typeface="Montserrat Light" charset="0"/>
              </a:rPr>
              <a:t>TTS – </a:t>
            </a:r>
            <a:r>
              <a:rPr lang="nl-NL" b="1" dirty="0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ASR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F891530F-8A3D-8240-AB10-791E2DECD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92442" y="1484664"/>
            <a:ext cx="545496" cy="678183"/>
          </a:xfrm>
          <a:prstGeom prst="rect">
            <a:avLst/>
          </a:prstGeom>
        </p:spPr>
      </p:pic>
      <p:grpSp>
        <p:nvGrpSpPr>
          <p:cNvPr id="119" name="Groep 118">
            <a:extLst>
              <a:ext uri="{FF2B5EF4-FFF2-40B4-BE49-F238E27FC236}">
                <a16:creationId xmlns:a16="http://schemas.microsoft.com/office/drawing/2014/main" id="{77817621-4054-9D44-ABA8-2A10C1B51B93}"/>
              </a:ext>
            </a:extLst>
          </p:cNvPr>
          <p:cNvGrpSpPr/>
          <p:nvPr/>
        </p:nvGrpSpPr>
        <p:grpSpPr>
          <a:xfrm>
            <a:off x="1584050" y="2347528"/>
            <a:ext cx="4528242" cy="253917"/>
            <a:chOff x="2112066" y="2629857"/>
            <a:chExt cx="6037656" cy="338555"/>
          </a:xfrm>
        </p:grpSpPr>
        <p:cxnSp>
          <p:nvCxnSpPr>
            <p:cNvPr id="121" name="Rechte verbindingslijn 120">
              <a:extLst>
                <a:ext uri="{FF2B5EF4-FFF2-40B4-BE49-F238E27FC236}">
                  <a16:creationId xmlns:a16="http://schemas.microsoft.com/office/drawing/2014/main" id="{8F4EF4B2-8147-5344-8AD8-FB4E359159DC}"/>
                </a:ext>
              </a:extLst>
            </p:cNvPr>
            <p:cNvCxnSpPr>
              <a:cxnSpLocks/>
              <a:stCxn id="127" idx="3"/>
            </p:cNvCxnSpPr>
            <p:nvPr/>
          </p:nvCxnSpPr>
          <p:spPr>
            <a:xfrm flipV="1">
              <a:off x="4543733" y="2796620"/>
              <a:ext cx="3605989" cy="2515"/>
            </a:xfrm>
            <a:prstGeom prst="line">
              <a:avLst/>
            </a:prstGeom>
            <a:ln w="41275" cap="rnd">
              <a:solidFill>
                <a:schemeClr val="accent5"/>
              </a:solidFill>
              <a:prstDash val="sysDot"/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kstvak 126">
              <a:extLst>
                <a:ext uri="{FF2B5EF4-FFF2-40B4-BE49-F238E27FC236}">
                  <a16:creationId xmlns:a16="http://schemas.microsoft.com/office/drawing/2014/main" id="{9DA0C4A8-7FB3-AF41-92CA-89BB63D102F9}"/>
                </a:ext>
              </a:extLst>
            </p:cNvPr>
            <p:cNvSpPr txBox="1"/>
            <p:nvPr/>
          </p:nvSpPr>
          <p:spPr>
            <a:xfrm>
              <a:off x="2112066" y="2629857"/>
              <a:ext cx="2431667" cy="338555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/>
              <a:r>
                <a:rPr lang="nl-NL" sz="1050" dirty="0">
                  <a:solidFill>
                    <a:schemeClr val="accent5"/>
                  </a:solidFill>
                  <a:latin typeface="+mj-lt"/>
                  <a:ea typeface="Montserrat Light" charset="0"/>
                  <a:cs typeface="Montserrat Light" charset="0"/>
                </a:rPr>
                <a:t>HUMAN ACCURACY</a:t>
              </a:r>
            </a:p>
          </p:txBody>
        </p:sp>
      </p:grpSp>
      <p:cxnSp>
        <p:nvCxnSpPr>
          <p:cNvPr id="122" name="Rechte verbindingslijn 121">
            <a:extLst>
              <a:ext uri="{FF2B5EF4-FFF2-40B4-BE49-F238E27FC236}">
                <a16:creationId xmlns:a16="http://schemas.microsoft.com/office/drawing/2014/main" id="{592C0E4C-D811-ED43-BEDC-F83BAC879060}"/>
              </a:ext>
            </a:extLst>
          </p:cNvPr>
          <p:cNvCxnSpPr>
            <a:cxnSpLocks/>
          </p:cNvCxnSpPr>
          <p:nvPr/>
        </p:nvCxnSpPr>
        <p:spPr>
          <a:xfrm>
            <a:off x="5336233" y="3170698"/>
            <a:ext cx="11033" cy="1318619"/>
          </a:xfrm>
          <a:prstGeom prst="line">
            <a:avLst/>
          </a:prstGeom>
          <a:ln w="9525">
            <a:solidFill>
              <a:srgbClr val="FFFFF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50006AA3-9B95-A014-CEBB-7E3C18321C4D}"/>
              </a:ext>
            </a:extLst>
          </p:cNvPr>
          <p:cNvCxnSpPr>
            <a:stCxn id="32" idx="9"/>
          </p:cNvCxnSpPr>
          <p:nvPr/>
        </p:nvCxnSpPr>
        <p:spPr>
          <a:xfrm flipV="1">
            <a:off x="5840317" y="2315109"/>
            <a:ext cx="1286574" cy="14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al 6">
            <a:extLst>
              <a:ext uri="{FF2B5EF4-FFF2-40B4-BE49-F238E27FC236}">
                <a16:creationId xmlns:a16="http://schemas.microsoft.com/office/drawing/2014/main" id="{7D8E4AE7-B974-DCF7-30B7-A7D187413F3D}"/>
              </a:ext>
            </a:extLst>
          </p:cNvPr>
          <p:cNvSpPr/>
          <p:nvPr/>
        </p:nvSpPr>
        <p:spPr>
          <a:xfrm rot="21160146">
            <a:off x="5582911" y="1968364"/>
            <a:ext cx="1734531" cy="866023"/>
          </a:xfrm>
          <a:prstGeom prst="ellipse">
            <a:avLst/>
          </a:prstGeom>
          <a:noFill/>
          <a:ln w="444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13353A4-C5BC-FAB2-6701-96C7D7D1CFC2}"/>
              </a:ext>
            </a:extLst>
          </p:cNvPr>
          <p:cNvSpPr txBox="1"/>
          <p:nvPr/>
        </p:nvSpPr>
        <p:spPr>
          <a:xfrm>
            <a:off x="1193579" y="1431715"/>
            <a:ext cx="2337844" cy="369332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optimal conditions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B8317F55-C976-69FF-9813-52DBDE6900F6}"/>
              </a:ext>
            </a:extLst>
          </p:cNvPr>
          <p:cNvSpPr txBox="1"/>
          <p:nvPr/>
        </p:nvSpPr>
        <p:spPr>
          <a:xfrm>
            <a:off x="7055185" y="3892148"/>
            <a:ext cx="5394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50" b="1" dirty="0">
                <a:solidFill>
                  <a:schemeClr val="bg1"/>
                </a:solidFill>
                <a:latin typeface="+mj-lt"/>
                <a:ea typeface="Montserrat Light" charset="0"/>
                <a:cs typeface="Montserrat Light" charset="0"/>
              </a:rPr>
              <a:t>2030</a:t>
            </a:r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CDA70502-58E0-B782-7DFC-07ADFE923EF9}"/>
              </a:ext>
            </a:extLst>
          </p:cNvPr>
          <p:cNvCxnSpPr>
            <a:cxnSpLocks/>
            <a:endCxn id="85" idx="14"/>
          </p:cNvCxnSpPr>
          <p:nvPr/>
        </p:nvCxnSpPr>
        <p:spPr>
          <a:xfrm flipH="1">
            <a:off x="6744901" y="2363358"/>
            <a:ext cx="13923" cy="1446088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vak 23">
            <a:extLst>
              <a:ext uri="{FF2B5EF4-FFF2-40B4-BE49-F238E27FC236}">
                <a16:creationId xmlns:a16="http://schemas.microsoft.com/office/drawing/2014/main" id="{C6530D09-BE21-A9C8-34B3-11F051435DD7}"/>
              </a:ext>
            </a:extLst>
          </p:cNvPr>
          <p:cNvSpPr txBox="1"/>
          <p:nvPr/>
        </p:nvSpPr>
        <p:spPr>
          <a:xfrm>
            <a:off x="6372257" y="3074145"/>
            <a:ext cx="73277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dirty="0"/>
              <a:t>2024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6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4" grpId="0"/>
      <p:bldP spid="114" grpId="1"/>
      <p:bldP spid="21" grpId="0" animBg="1"/>
      <p:bldP spid="21" grpId="1" animBg="1"/>
      <p:bldP spid="138" grpId="0"/>
      <p:bldP spid="138" grpId="1"/>
      <p:bldP spid="7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5D76E57-4926-3E4F-A7AA-90215BFA6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going wrong?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46A3D28-6B03-9849-B42F-51ED1A667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65" y="902970"/>
            <a:ext cx="7772400" cy="1810040"/>
          </a:xfrm>
        </p:spPr>
        <p:txBody>
          <a:bodyPr/>
          <a:lstStyle/>
          <a:p>
            <a:r>
              <a:rPr lang="en-GB" dirty="0"/>
              <a:t>Acoustic misfit</a:t>
            </a:r>
          </a:p>
          <a:p>
            <a:r>
              <a:rPr lang="en-GB" dirty="0"/>
              <a:t>Spoken words</a:t>
            </a:r>
          </a:p>
          <a:p>
            <a:r>
              <a:rPr lang="en-GB" dirty="0"/>
              <a:t>Background noise</a:t>
            </a:r>
          </a:p>
        </p:txBody>
      </p:sp>
    </p:spTree>
    <p:extLst>
      <p:ext uri="{BB962C8B-B14F-4D97-AF65-F5344CB8AC3E}">
        <p14:creationId xmlns:p14="http://schemas.microsoft.com/office/powerpoint/2010/main" val="4253083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7B977D6-D48E-BE45-A843-BBF3B4B3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going wrong?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73634FCD-B3CB-734C-87FC-7B81C1754448}"/>
              </a:ext>
            </a:extLst>
          </p:cNvPr>
          <p:cNvSpPr/>
          <p:nvPr/>
        </p:nvSpPr>
        <p:spPr>
          <a:xfrm>
            <a:off x="880110" y="879458"/>
            <a:ext cx="1760220" cy="1451936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Way of speaking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122417AB-A6BE-D846-9A38-3EA2CE5288CE}"/>
              </a:ext>
            </a:extLst>
          </p:cNvPr>
          <p:cNvSpPr/>
          <p:nvPr/>
        </p:nvSpPr>
        <p:spPr>
          <a:xfrm>
            <a:off x="6069330" y="914074"/>
            <a:ext cx="2106930" cy="1451936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Grammatical errors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80052005-1E2D-1742-AC16-C334A0B7B308}"/>
              </a:ext>
            </a:extLst>
          </p:cNvPr>
          <p:cNvSpPr/>
          <p:nvPr/>
        </p:nvSpPr>
        <p:spPr>
          <a:xfrm>
            <a:off x="5227320" y="2940994"/>
            <a:ext cx="2106930" cy="1451936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Too much background</a:t>
            </a: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44421AF-5EA4-3C46-BA83-330EDF817C83}"/>
              </a:ext>
            </a:extLst>
          </p:cNvPr>
          <p:cNvSpPr/>
          <p:nvPr/>
        </p:nvSpPr>
        <p:spPr>
          <a:xfrm>
            <a:off x="1586865" y="2812106"/>
            <a:ext cx="2106930" cy="1451936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Unknown words</a:t>
            </a: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3C66630D-C2FE-5C45-BBE0-BC1C4418AA41}"/>
              </a:ext>
            </a:extLst>
          </p:cNvPr>
          <p:cNvSpPr/>
          <p:nvPr/>
        </p:nvSpPr>
        <p:spPr>
          <a:xfrm>
            <a:off x="3518534" y="1178706"/>
            <a:ext cx="2106930" cy="1451936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ASR errors</a:t>
            </a:r>
          </a:p>
        </p:txBody>
      </p:sp>
    </p:spTree>
    <p:extLst>
      <p:ext uri="{BB962C8B-B14F-4D97-AF65-F5344CB8AC3E}">
        <p14:creationId xmlns:p14="http://schemas.microsoft.com/office/powerpoint/2010/main" val="298121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7B977D6-D48E-BE45-A843-BBF3B4B3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going wrong?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73634FCD-B3CB-734C-87FC-7B81C1754448}"/>
              </a:ext>
            </a:extLst>
          </p:cNvPr>
          <p:cNvSpPr/>
          <p:nvPr/>
        </p:nvSpPr>
        <p:spPr>
          <a:xfrm>
            <a:off x="319565" y="581292"/>
            <a:ext cx="1760220" cy="974091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Way of speaking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122417AB-A6BE-D846-9A38-3EA2CE5288CE}"/>
              </a:ext>
            </a:extLst>
          </p:cNvPr>
          <p:cNvSpPr/>
          <p:nvPr/>
        </p:nvSpPr>
        <p:spPr>
          <a:xfrm>
            <a:off x="146210" y="2932715"/>
            <a:ext cx="2106930" cy="878821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Grammatical errors</a:t>
            </a:r>
          </a:p>
        </p:txBody>
      </p:sp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80052005-1E2D-1742-AC16-C334A0B7B308}"/>
              </a:ext>
            </a:extLst>
          </p:cNvPr>
          <p:cNvSpPr/>
          <p:nvPr/>
        </p:nvSpPr>
        <p:spPr>
          <a:xfrm>
            <a:off x="6590665" y="3770321"/>
            <a:ext cx="2106930" cy="974090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Too much background</a:t>
            </a: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44421AF-5EA4-3C46-BA83-330EDF817C83}"/>
              </a:ext>
            </a:extLst>
          </p:cNvPr>
          <p:cNvSpPr/>
          <p:nvPr/>
        </p:nvSpPr>
        <p:spPr>
          <a:xfrm>
            <a:off x="3239136" y="3775399"/>
            <a:ext cx="2106930" cy="974090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Unknown words</a:t>
            </a: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3C66630D-C2FE-5C45-BBE0-BC1C4418AA41}"/>
              </a:ext>
            </a:extLst>
          </p:cNvPr>
          <p:cNvSpPr/>
          <p:nvPr/>
        </p:nvSpPr>
        <p:spPr>
          <a:xfrm>
            <a:off x="3504962" y="1034247"/>
            <a:ext cx="2106930" cy="716923"/>
          </a:xfrm>
          <a:prstGeom prst="roundRect">
            <a:avLst/>
          </a:prstGeom>
          <a:solidFill>
            <a:schemeClr val="bg2">
              <a:lumMod val="1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800" dirty="0">
                <a:solidFill>
                  <a:srgbClr val="FFFFFF"/>
                </a:solidFill>
                <a:sym typeface="Helvetica Neue Medium"/>
              </a:rPr>
              <a:t>ASR errors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CD6CD30-048A-4A1C-8370-A65E300739C9}"/>
              </a:ext>
            </a:extLst>
          </p:cNvPr>
          <p:cNvSpPr/>
          <p:nvPr/>
        </p:nvSpPr>
        <p:spPr>
          <a:xfrm>
            <a:off x="37029" y="1690152"/>
            <a:ext cx="2346960" cy="9740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b="1" dirty="0">
                <a:solidFill>
                  <a:schemeClr val="tx1"/>
                </a:solidFill>
                <a:sym typeface="Helvetica Neue Medium"/>
              </a:rPr>
              <a:t>Convince people to speak differently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8456A13B-5B6C-4387-86E1-B7D19E47DFB0}"/>
              </a:ext>
            </a:extLst>
          </p:cNvPr>
          <p:cNvSpPr/>
          <p:nvPr/>
        </p:nvSpPr>
        <p:spPr>
          <a:xfrm>
            <a:off x="6470650" y="2633988"/>
            <a:ext cx="2346960" cy="9740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b="1" dirty="0">
                <a:solidFill>
                  <a:schemeClr val="tx1"/>
                </a:solidFill>
                <a:sym typeface="Helvetica Neue Medium"/>
              </a:rPr>
              <a:t>Prevent background noise as much as possible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5EC6999-2752-4FE9-A9B1-4601A84350F0}"/>
              </a:ext>
            </a:extLst>
          </p:cNvPr>
          <p:cNvSpPr/>
          <p:nvPr/>
        </p:nvSpPr>
        <p:spPr>
          <a:xfrm>
            <a:off x="3119121" y="2633988"/>
            <a:ext cx="2346960" cy="9740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b="1" dirty="0">
                <a:solidFill>
                  <a:schemeClr val="tx1"/>
                </a:solidFill>
                <a:sym typeface="Helvetica Neue Medium"/>
              </a:rPr>
              <a:t>Adapt your </a:t>
            </a:r>
            <a:br>
              <a:rPr lang="en-GB" b="1" dirty="0">
                <a:solidFill>
                  <a:schemeClr val="tx1"/>
                </a:solidFill>
                <a:sym typeface="Helvetica Neue Medium"/>
              </a:rPr>
            </a:br>
            <a:r>
              <a:rPr lang="en-GB" b="1" dirty="0">
                <a:solidFill>
                  <a:schemeClr val="tx1"/>
                </a:solidFill>
                <a:sym typeface="Helvetica Neue Medium"/>
              </a:rPr>
              <a:t>language model</a:t>
            </a:r>
          </a:p>
        </p:txBody>
      </p:sp>
    </p:spTree>
    <p:extLst>
      <p:ext uri="{BB962C8B-B14F-4D97-AF65-F5344CB8AC3E}">
        <p14:creationId xmlns:p14="http://schemas.microsoft.com/office/powerpoint/2010/main" val="135111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32A469-3F27-4843-A7E4-55825741C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885114"/>
          </a:xfrm>
        </p:spPr>
        <p:txBody>
          <a:bodyPr/>
          <a:lstStyle/>
          <a:p>
            <a:r>
              <a:rPr lang="en-GB" dirty="0"/>
              <a:t>Making your audio-content suitable for ASR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A556E79-73A9-4F26-A2AD-41FD47D94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65" y="1108710"/>
            <a:ext cx="7772400" cy="1604300"/>
          </a:xfrm>
        </p:spPr>
        <p:txBody>
          <a:bodyPr/>
          <a:lstStyle/>
          <a:p>
            <a:r>
              <a:rPr lang="en-GB" dirty="0"/>
              <a:t>AD-conversion</a:t>
            </a:r>
          </a:p>
          <a:p>
            <a:r>
              <a:rPr lang="en-GB" dirty="0"/>
              <a:t>Transcoding</a:t>
            </a:r>
          </a:p>
          <a:p>
            <a:r>
              <a:rPr lang="en-GB" dirty="0"/>
              <a:t>Audio ripping</a:t>
            </a:r>
          </a:p>
        </p:txBody>
      </p:sp>
    </p:spTree>
    <p:extLst>
      <p:ext uri="{BB962C8B-B14F-4D97-AF65-F5344CB8AC3E}">
        <p14:creationId xmlns:p14="http://schemas.microsoft.com/office/powerpoint/2010/main" val="1165403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374D2B1-2460-4E13-8279-BA965B45C53A}"/>
              </a:ext>
            </a:extLst>
          </p:cNvPr>
          <p:cNvGrpSpPr/>
          <p:nvPr/>
        </p:nvGrpSpPr>
        <p:grpSpPr>
          <a:xfrm>
            <a:off x="366741" y="1034231"/>
            <a:ext cx="5962036" cy="1802990"/>
            <a:chOff x="1342104" y="1034231"/>
            <a:chExt cx="5962036" cy="1802990"/>
          </a:xfrm>
        </p:grpSpPr>
        <p:sp>
          <p:nvSpPr>
            <p:cNvPr id="13" name="Afgeronde rechthoek 12"/>
            <p:cNvSpPr/>
            <p:nvPr/>
          </p:nvSpPr>
          <p:spPr>
            <a:xfrm>
              <a:off x="1342104" y="1034231"/>
              <a:ext cx="5962036" cy="180299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r>
                <a:rPr lang="en-GB" sz="1350" dirty="0">
                  <a:solidFill>
                    <a:schemeClr val="tx2"/>
                  </a:solidFill>
                </a:rPr>
                <a:t>Audio</a:t>
              </a:r>
            </a:p>
          </p:txBody>
        </p:sp>
        <p:pic>
          <p:nvPicPr>
            <p:cNvPr id="1026" name="Picture 2" descr="http://www.strangehistory.net/blog/wp-content/uploads/2013/02/cassette-recorder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716" y="1355328"/>
              <a:ext cx="1122337" cy="105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jamesriverfilm.files.wordpress.com/2011/01/nagra-iv-s-professional-tape-recorde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620" y="1355328"/>
              <a:ext cx="1471360" cy="105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3926" y="1355329"/>
              <a:ext cx="1406662" cy="1054997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48F96541-44F1-4024-915F-5BFBE090117B}"/>
              </a:ext>
            </a:extLst>
          </p:cNvPr>
          <p:cNvGrpSpPr/>
          <p:nvPr/>
        </p:nvGrpSpPr>
        <p:grpSpPr>
          <a:xfrm>
            <a:off x="366741" y="3250176"/>
            <a:ext cx="3229897" cy="1802990"/>
            <a:chOff x="1342104" y="3250176"/>
            <a:chExt cx="3229897" cy="1802990"/>
          </a:xfrm>
        </p:grpSpPr>
        <p:sp>
          <p:nvSpPr>
            <p:cNvPr id="16" name="Afgeronde rechthoek 15"/>
            <p:cNvSpPr/>
            <p:nvPr/>
          </p:nvSpPr>
          <p:spPr>
            <a:xfrm>
              <a:off x="1342104" y="3250176"/>
              <a:ext cx="3229897" cy="180299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r>
                <a:rPr lang="en-GB" sz="1350" dirty="0">
                  <a:solidFill>
                    <a:schemeClr val="tx2"/>
                  </a:solidFill>
                </a:rPr>
                <a:t>(Moving) images</a:t>
              </a:r>
            </a:p>
          </p:txBody>
        </p: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5602" y="3445593"/>
              <a:ext cx="1905398" cy="1197038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160" y="3445592"/>
              <a:ext cx="1474276" cy="1015037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7C09B859-21DF-4D00-88BD-B1C9AF4F8167}"/>
              </a:ext>
            </a:extLst>
          </p:cNvPr>
          <p:cNvGrpSpPr/>
          <p:nvPr/>
        </p:nvGrpSpPr>
        <p:grpSpPr>
          <a:xfrm>
            <a:off x="3926635" y="3250176"/>
            <a:ext cx="2403987" cy="1802990"/>
            <a:chOff x="4901998" y="3250176"/>
            <a:chExt cx="2403987" cy="1802990"/>
          </a:xfrm>
        </p:grpSpPr>
        <p:sp>
          <p:nvSpPr>
            <p:cNvPr id="17" name="Afgeronde rechthoek 16"/>
            <p:cNvSpPr/>
            <p:nvPr/>
          </p:nvSpPr>
          <p:spPr>
            <a:xfrm>
              <a:off x="4901998" y="3250176"/>
              <a:ext cx="2403987" cy="180299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endParaRPr lang="en-GB" sz="1350" dirty="0">
                <a:solidFill>
                  <a:schemeClr val="tx2"/>
                </a:solidFill>
              </a:endParaRPr>
            </a:p>
            <a:p>
              <a:pPr algn="ctr"/>
              <a:r>
                <a:rPr lang="en-GB" sz="1350" dirty="0">
                  <a:solidFill>
                    <a:schemeClr val="tx2"/>
                  </a:solidFill>
                </a:rPr>
                <a:t>Text</a:t>
              </a: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710" y="3445592"/>
              <a:ext cx="2214563" cy="1042988"/>
            </a:xfrm>
            <a:prstGeom prst="rect">
              <a:avLst/>
            </a:prstGeom>
          </p:spPr>
        </p:pic>
      </p:grpSp>
      <p:sp>
        <p:nvSpPr>
          <p:cNvPr id="6" name="Titel 5">
            <a:extLst>
              <a:ext uri="{FF2B5EF4-FFF2-40B4-BE49-F238E27FC236}">
                <a16:creationId xmlns:a16="http://schemas.microsoft.com/office/drawing/2014/main" id="{65B206D3-CDA2-C246-B57C-717BE7CE2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Analogue-Digital-conversion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69C5469-5E52-0F3C-6DB8-4C7125CA34B5}"/>
              </a:ext>
            </a:extLst>
          </p:cNvPr>
          <p:cNvSpPr txBox="1"/>
          <p:nvPr/>
        </p:nvSpPr>
        <p:spPr>
          <a:xfrm>
            <a:off x="6328776" y="1034231"/>
            <a:ext cx="28152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Use the highest options for the first conversion</a:t>
            </a:r>
            <a:br>
              <a:rPr lang="en-GB" sz="2000" dirty="0">
                <a:solidFill>
                  <a:schemeClr val="bg2"/>
                </a:solidFill>
              </a:rPr>
            </a:br>
            <a:endParaRPr lang="en-GB" sz="20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Store this version in an archive</a:t>
            </a:r>
            <a:br>
              <a:rPr lang="en-GB" sz="2000" dirty="0">
                <a:solidFill>
                  <a:schemeClr val="bg2"/>
                </a:solidFill>
              </a:rPr>
            </a:br>
            <a:endParaRPr lang="en-GB" sz="20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2"/>
                </a:solidFill>
              </a:rPr>
              <a:t>Convert it to a low, more suitable format for elaboration</a:t>
            </a:r>
          </a:p>
        </p:txBody>
      </p:sp>
    </p:spTree>
    <p:extLst>
      <p:ext uri="{BB962C8B-B14F-4D97-AF65-F5344CB8AC3E}">
        <p14:creationId xmlns:p14="http://schemas.microsoft.com/office/powerpoint/2010/main" val="69588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17D91-CC56-D5B5-23E1-FD9AD2EA5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FFMPEG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D53F7D-AB21-D1B4-8D22-71D615507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can use nearly every audio or video file</a:t>
            </a:r>
          </a:p>
          <a:p>
            <a:r>
              <a:rPr lang="en-GB" dirty="0"/>
              <a:t>FFMPEG turns it into a suitable format for recognition.</a:t>
            </a:r>
          </a:p>
          <a:p>
            <a:r>
              <a:rPr lang="en-GB" dirty="0"/>
              <a:t>The format of the AV-file is no longer important</a:t>
            </a:r>
          </a:p>
          <a:p>
            <a:r>
              <a:rPr lang="en-GB" dirty="0"/>
              <a:t>See: </a:t>
            </a:r>
            <a:r>
              <a:rPr lang="en-GB" dirty="0">
                <a:hlinkClick r:id="rId2"/>
              </a:rPr>
              <a:t>https://github.com/FFmpeg/FFmpeg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928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38" y="868354"/>
            <a:ext cx="4282403" cy="1581723"/>
          </a:xfrm>
          <a:prstGeom prst="rect">
            <a:avLst/>
          </a:prstGeom>
        </p:spPr>
      </p:pic>
      <p:sp>
        <p:nvSpPr>
          <p:cNvPr id="4" name="Afgeronde rechthoek 3"/>
          <p:cNvSpPr/>
          <p:nvPr/>
        </p:nvSpPr>
        <p:spPr>
          <a:xfrm>
            <a:off x="411480" y="868354"/>
            <a:ext cx="3566160" cy="15817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When there is no or just a small difference between the 2 (original) stereo channels, it is better to store it as mono.</a:t>
            </a:r>
            <a:endParaRPr lang="en-GB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411480" y="2914650"/>
            <a:ext cx="3566160" cy="16687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</a:rPr>
              <a:t>When one speaker is on the left-, and the other on the right-channel, it is better to record it in stereo.</a:t>
            </a:r>
            <a:endParaRPr lang="en-GB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639" y="2588516"/>
            <a:ext cx="4282402" cy="2435715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8DF53C88-4831-1D4E-AAEF-02A366C4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Mono or Stereo?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954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DF53C88-4831-1D4E-AAEF-02A366C4B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Mono or Stereo?</a:t>
            </a:r>
            <a:endParaRPr lang="en-GB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F0BD2B1-08B6-5F41-9AB4-1E4257B5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4380"/>
            <a:ext cx="9143999" cy="438492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F370B4B-B754-364C-91DE-30EF9F29F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380"/>
            <a:ext cx="9144000" cy="4389120"/>
          </a:xfrm>
          <a:prstGeom prst="rect">
            <a:avLst/>
          </a:prstGeom>
        </p:spPr>
      </p:pic>
      <p:sp>
        <p:nvSpPr>
          <p:cNvPr id="11" name="Afgeronde rechthoek 10">
            <a:extLst>
              <a:ext uri="{FF2B5EF4-FFF2-40B4-BE49-F238E27FC236}">
                <a16:creationId xmlns:a16="http://schemas.microsoft.com/office/drawing/2014/main" id="{649C1F94-CF80-CA47-9ABB-6111A3D0D2A8}"/>
              </a:ext>
            </a:extLst>
          </p:cNvPr>
          <p:cNvSpPr/>
          <p:nvPr/>
        </p:nvSpPr>
        <p:spPr>
          <a:xfrm>
            <a:off x="3440430" y="4530965"/>
            <a:ext cx="2926080" cy="4069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PRAAT: annotate with silence</a:t>
            </a:r>
          </a:p>
        </p:txBody>
      </p:sp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C4EC5913-23AB-2443-A373-0D8D6AB8AB1E}"/>
              </a:ext>
            </a:extLst>
          </p:cNvPr>
          <p:cNvSpPr/>
          <p:nvPr/>
        </p:nvSpPr>
        <p:spPr>
          <a:xfrm>
            <a:off x="6545582" y="765566"/>
            <a:ext cx="1798320" cy="4069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ASR very good</a:t>
            </a:r>
          </a:p>
        </p:txBody>
      </p:sp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42314A99-19B4-2B49-B5A3-80468BD272C8}"/>
              </a:ext>
            </a:extLst>
          </p:cNvPr>
          <p:cNvSpPr/>
          <p:nvPr/>
        </p:nvSpPr>
        <p:spPr>
          <a:xfrm>
            <a:off x="1493520" y="765566"/>
            <a:ext cx="1798320" cy="4069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Difficult to hear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49655D16-6ABE-0E49-B242-D7BBAFD9495F}"/>
              </a:ext>
            </a:extLst>
          </p:cNvPr>
          <p:cNvCxnSpPr/>
          <p:nvPr/>
        </p:nvCxnSpPr>
        <p:spPr>
          <a:xfrm>
            <a:off x="2392680" y="1172524"/>
            <a:ext cx="396240" cy="446014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7E64E076-3F9C-9146-A850-C87E6050014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2392680" y="1172524"/>
            <a:ext cx="3352806" cy="5305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DE6A8387-3FFB-5A41-95A6-05C3594911C5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7444742" y="1172524"/>
            <a:ext cx="0" cy="5305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B17353C8-7246-4042-8AD6-C5CB5DAB9296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886450" y="1172524"/>
            <a:ext cx="1558292" cy="5305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5D6D0176-8E52-3A46-9C7F-06688FFB2752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1219200" y="1172524"/>
            <a:ext cx="1173480" cy="53054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Afgeronde rechthoek 27">
            <a:extLst>
              <a:ext uri="{FF2B5EF4-FFF2-40B4-BE49-F238E27FC236}">
                <a16:creationId xmlns:a16="http://schemas.microsoft.com/office/drawing/2014/main" id="{5F69EC7F-CC88-4449-8F55-4BFAE4B636E1}"/>
              </a:ext>
            </a:extLst>
          </p:cNvPr>
          <p:cNvSpPr/>
          <p:nvPr/>
        </p:nvSpPr>
        <p:spPr>
          <a:xfrm>
            <a:off x="1493518" y="767664"/>
            <a:ext cx="1798320" cy="4069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Impossible to hear</a:t>
            </a:r>
          </a:p>
        </p:txBody>
      </p:sp>
      <p:sp>
        <p:nvSpPr>
          <p:cNvPr id="29" name="Afgeronde rechthoek 28">
            <a:extLst>
              <a:ext uri="{FF2B5EF4-FFF2-40B4-BE49-F238E27FC236}">
                <a16:creationId xmlns:a16="http://schemas.microsoft.com/office/drawing/2014/main" id="{2B4A93E6-3BC2-AB4B-883C-FE9513F489EA}"/>
              </a:ext>
            </a:extLst>
          </p:cNvPr>
          <p:cNvSpPr/>
          <p:nvPr/>
        </p:nvSpPr>
        <p:spPr>
          <a:xfrm>
            <a:off x="6545582" y="765688"/>
            <a:ext cx="1798320" cy="40695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No ASR</a:t>
            </a:r>
          </a:p>
        </p:txBody>
      </p:sp>
    </p:spTree>
    <p:extLst>
      <p:ext uri="{BB962C8B-B14F-4D97-AF65-F5344CB8AC3E}">
        <p14:creationId xmlns:p14="http://schemas.microsoft.com/office/powerpoint/2010/main" val="329306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8281D3-EA4E-4F4B-0AE6-50E5C105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will be discussed?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4F0D56-2121-D89D-56CE-87A49C528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65" y="929268"/>
            <a:ext cx="7772400" cy="1783742"/>
          </a:xfrm>
        </p:spPr>
        <p:txBody>
          <a:bodyPr/>
          <a:lstStyle/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Symbol" pitchFamily="2" charset="2"/>
              </a:rPr>
              <a:t>ASR, how does it work and what is still going wrong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Symbol" pitchFamily="2" charset="2"/>
              </a:rPr>
              <a:t>Making your (own) audio-content suitable for ASR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Symbol" pitchFamily="2" charset="2"/>
              </a:rPr>
              <a:t>Recognising your AV-recordings</a:t>
            </a:r>
          </a:p>
          <a:p>
            <a:pPr marL="342900" lvl="0" indent="-342900">
              <a:buFont typeface="Symbol" pitchFamily="2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Symbol" pitchFamily="2" charset="2"/>
              </a:rPr>
              <a:t>ASR result: a table of words, times and confidentialities. What to do next?</a:t>
            </a:r>
          </a:p>
          <a:p>
            <a:pPr marL="342900" lvl="0" indent="-342900">
              <a:spcAft>
                <a:spcPts val="400"/>
              </a:spcAft>
              <a:buFont typeface="Symbol" pitchFamily="2" charset="2"/>
              <a:buChar char=""/>
            </a:pPr>
            <a:r>
              <a:rPr lang="en-GB" sz="1800" dirty="0">
                <a:solidFill>
                  <a:srgbClr val="FFFF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Symbol" pitchFamily="2" charset="2"/>
              </a:rPr>
              <a:t>Correcting the ASR results into what ???</a:t>
            </a:r>
          </a:p>
        </p:txBody>
      </p:sp>
    </p:spTree>
    <p:extLst>
      <p:ext uri="{BB962C8B-B14F-4D97-AF65-F5344CB8AC3E}">
        <p14:creationId xmlns:p14="http://schemas.microsoft.com/office/powerpoint/2010/main" val="138276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Recording new interviews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>
          <a:xfrm>
            <a:off x="649965" y="1165860"/>
            <a:ext cx="7772400" cy="1547150"/>
          </a:xfrm>
        </p:spPr>
        <p:txBody>
          <a:bodyPr/>
          <a:lstStyle/>
          <a:p>
            <a:r>
              <a:rPr lang="en-GB" dirty="0"/>
              <a:t>Keep (social) distance to prevent crosstalk</a:t>
            </a:r>
          </a:p>
          <a:p>
            <a:r>
              <a:rPr lang="en-GB" dirty="0"/>
              <a:t>Record in stereo (or a speaker per channel) </a:t>
            </a:r>
          </a:p>
          <a:p>
            <a:r>
              <a:rPr lang="en-GB" dirty="0"/>
              <a:t>Use HQ equipment</a:t>
            </a:r>
          </a:p>
        </p:txBody>
      </p:sp>
    </p:spTree>
    <p:extLst>
      <p:ext uri="{BB962C8B-B14F-4D97-AF65-F5344CB8AC3E}">
        <p14:creationId xmlns:p14="http://schemas.microsoft.com/office/powerpoint/2010/main" val="76213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2E9F894-ADEB-E24B-B6DE-EEA2C35A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250" y="159338"/>
            <a:ext cx="3634080" cy="241241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83B0D7E4-5762-DE4B-964F-3275D8B7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quality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E9B43433-020E-3441-9065-9C748E129AC1}"/>
              </a:ext>
            </a:extLst>
          </p:cNvPr>
          <p:cNvSpPr/>
          <p:nvPr/>
        </p:nvSpPr>
        <p:spPr>
          <a:xfrm>
            <a:off x="165734" y="1143000"/>
            <a:ext cx="5977890" cy="38290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At least 16 kHz (for speech)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At least 16-bit (for the amplitude)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Stereo or, if possible, one speaker/channel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Use headsets also in case of video’s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Put your smartphone on soft tissues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Keep max distance between interviewer and interviewee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45D23B6-15F8-E64B-971E-FF35C05F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668" y="3246120"/>
            <a:ext cx="2287952" cy="156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75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401788"/>
          </a:xfrm>
        </p:spPr>
        <p:txBody>
          <a:bodyPr/>
          <a:lstStyle/>
          <a:p>
            <a:r>
              <a:rPr lang="en-GB" dirty="0"/>
              <a:t>Recognising your own </a:t>
            </a:r>
            <a:br>
              <a:rPr lang="en-GB" dirty="0"/>
            </a:br>
            <a:r>
              <a:rPr lang="en-GB" dirty="0"/>
              <a:t>AV-recordings</a:t>
            </a:r>
            <a:endParaRPr lang="nl-NL" dirty="0">
              <a:solidFill>
                <a:srgbClr val="5CBDFA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649965" y="1184366"/>
            <a:ext cx="7772400" cy="1528644"/>
          </a:xfrm>
        </p:spPr>
        <p:txBody>
          <a:bodyPr/>
          <a:lstStyle/>
          <a:p>
            <a:r>
              <a:rPr lang="en-GB" dirty="0"/>
              <a:t>In the cloud</a:t>
            </a:r>
          </a:p>
          <a:p>
            <a:pPr lvl="0"/>
            <a:r>
              <a:rPr lang="en-GB" dirty="0"/>
              <a:t>On the servers of your group/faculty</a:t>
            </a:r>
          </a:p>
          <a:p>
            <a:pPr lvl="0"/>
            <a:r>
              <a:rPr lang="en-GB" dirty="0"/>
              <a:t>On your own computer(s)</a:t>
            </a:r>
          </a:p>
        </p:txBody>
      </p:sp>
    </p:spTree>
    <p:extLst>
      <p:ext uri="{BB962C8B-B14F-4D97-AF65-F5344CB8AC3E}">
        <p14:creationId xmlns:p14="http://schemas.microsoft.com/office/powerpoint/2010/main" val="161223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580FD8-E167-CC4B-B81E-8B775A26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Registration</a:t>
            </a:r>
          </a:p>
        </p:txBody>
      </p:sp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4EDBE477-A791-0A43-8F55-7DE8F253D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868354"/>
            <a:ext cx="9144001" cy="3964782"/>
          </a:xfrm>
          <a:prstGeom prst="rect">
            <a:avLst/>
          </a:prstGeom>
        </p:spPr>
      </p:pic>
      <p:pic>
        <p:nvPicPr>
          <p:cNvPr id="10" name="Afbeelding 9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DF9C73B2-3E0D-B14D-ADD0-92985CE9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868354"/>
            <a:ext cx="9144000" cy="2495240"/>
          </a:xfrm>
          <a:prstGeom prst="rect">
            <a:avLst/>
          </a:prstGeom>
        </p:spPr>
      </p:pic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653D98A3-1143-4D4C-B114-53CD41756563}"/>
              </a:ext>
            </a:extLst>
          </p:cNvPr>
          <p:cNvSpPr/>
          <p:nvPr/>
        </p:nvSpPr>
        <p:spPr>
          <a:xfrm>
            <a:off x="973013" y="3430954"/>
            <a:ext cx="7197968" cy="6674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  <a:hlinkClick r:id="rId4"/>
              </a:rPr>
              <a:t>https://clarin.phonetik.uni-muenchen.de/apps/TranscriptionPortal/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endParaRPr lang="nl-NL" sz="20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40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580FD8-E167-CC4B-B81E-8B775A26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Recognition</a:t>
            </a:r>
          </a:p>
        </p:txBody>
      </p:sp>
      <p:pic>
        <p:nvPicPr>
          <p:cNvPr id="8" name="Afbeelding 7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4EDBE477-A791-0A43-8F55-7DE8F253D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675314"/>
            <a:ext cx="9144001" cy="3964782"/>
          </a:xfrm>
          <a:prstGeom prst="rect">
            <a:avLst/>
          </a:prstGeom>
        </p:spPr>
      </p:pic>
      <p:sp>
        <p:nvSpPr>
          <p:cNvPr id="12" name="Afgeronde rechthoek 11">
            <a:extLst>
              <a:ext uri="{FF2B5EF4-FFF2-40B4-BE49-F238E27FC236}">
                <a16:creationId xmlns:a16="http://schemas.microsoft.com/office/drawing/2014/main" id="{653D98A3-1143-4D4C-B114-53CD41756563}"/>
              </a:ext>
            </a:extLst>
          </p:cNvPr>
          <p:cNvSpPr/>
          <p:nvPr/>
        </p:nvSpPr>
        <p:spPr>
          <a:xfrm>
            <a:off x="973013" y="4398632"/>
            <a:ext cx="7197968" cy="6674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https://clarin.phonetik.uni-muenchen.de/apps/TranscriptionPortal/</a:t>
            </a:r>
            <a:endParaRPr lang="nl-NL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Afbeelding 2" descr="Afbeelding met tekst, schermafbeelding, monitor, zwart&#10;&#10;Automatisch gegenereerde beschrijving">
            <a:extLst>
              <a:ext uri="{FF2B5EF4-FFF2-40B4-BE49-F238E27FC236}">
                <a16:creationId xmlns:a16="http://schemas.microsoft.com/office/drawing/2014/main" id="{47A74A6B-E17A-DC4A-BCDC-E9D4F21770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913324"/>
            <a:ext cx="5149032" cy="314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580FD8-E167-CC4B-B81E-8B775A26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Recognition</a:t>
            </a:r>
          </a:p>
        </p:txBody>
      </p:sp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E4D6A6B2-5095-5A4D-9301-EB26B8B15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813"/>
            <a:ext cx="9144000" cy="33398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E721272-2B72-7143-840F-BCFEFF29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381" y="0"/>
            <a:ext cx="3609237" cy="51435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C0DAF28-4ABF-054D-F16A-396D5FECF636}"/>
              </a:ext>
            </a:extLst>
          </p:cNvPr>
          <p:cNvSpPr/>
          <p:nvPr/>
        </p:nvSpPr>
        <p:spPr>
          <a:xfrm>
            <a:off x="2869915" y="1188378"/>
            <a:ext cx="2058256" cy="39593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AA50B4E8-FAC9-2CE0-A5A5-10CBC53E22C4}"/>
              </a:ext>
            </a:extLst>
          </p:cNvPr>
          <p:cNvSpPr/>
          <p:nvPr/>
        </p:nvSpPr>
        <p:spPr>
          <a:xfrm>
            <a:off x="3022314" y="1445233"/>
            <a:ext cx="1825375" cy="14589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Whisper</a:t>
            </a:r>
            <a:endParaRPr lang="en-GB" sz="1650" dirty="0">
              <a:solidFill>
                <a:srgbClr val="FFFFFF"/>
              </a:solidFill>
              <a:sym typeface="Helvetica Neue Medium"/>
            </a:endParaRPr>
          </a:p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Language</a:t>
            </a:r>
          </a:p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Model</a:t>
            </a:r>
          </a:p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Device (CPU/GPU)</a:t>
            </a:r>
          </a:p>
        </p:txBody>
      </p:sp>
    </p:spTree>
    <p:extLst>
      <p:ext uri="{BB962C8B-B14F-4D97-AF65-F5344CB8AC3E}">
        <p14:creationId xmlns:p14="http://schemas.microsoft.com/office/powerpoint/2010/main" val="20120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6580FD8-E167-CC4B-B81E-8B775A26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Recognition</a:t>
            </a:r>
          </a:p>
        </p:txBody>
      </p:sp>
      <p:pic>
        <p:nvPicPr>
          <p:cNvPr id="3" name="Afbeelding 2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51ED7ECE-385C-4147-BD16-442E8EC5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" y="1240562"/>
            <a:ext cx="8366760" cy="1222894"/>
          </a:xfrm>
          <a:prstGeom prst="rect">
            <a:avLst/>
          </a:prstGeom>
        </p:spPr>
      </p:pic>
      <p:pic>
        <p:nvPicPr>
          <p:cNvPr id="6146" name="Picture 2" descr="Caffeine in Coffee: How Does It Affect Your Blood Pressure?">
            <a:extLst>
              <a:ext uri="{FF2B5EF4-FFF2-40B4-BE49-F238E27FC236}">
                <a16:creationId xmlns:a16="http://schemas.microsoft.com/office/drawing/2014/main" id="{D5C22A9C-5658-A744-BC0F-F89A5731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3385528"/>
            <a:ext cx="2628900" cy="147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orried About Your New College Student's Eating Habits?">
            <a:extLst>
              <a:ext uri="{FF2B5EF4-FFF2-40B4-BE49-F238E27FC236}">
                <a16:creationId xmlns:a16="http://schemas.microsoft.com/office/drawing/2014/main" id="{2434BB69-6932-614F-9E5A-55629F7A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22" y="3369872"/>
            <a:ext cx="3108958" cy="147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Importance of Sleep for Students and Ways to Make the Most of ...">
            <a:extLst>
              <a:ext uri="{FF2B5EF4-FFF2-40B4-BE49-F238E27FC236}">
                <a16:creationId xmlns:a16="http://schemas.microsoft.com/office/drawing/2014/main" id="{CA829678-4EC9-6148-9D83-25CEF67CC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31" y="3368568"/>
            <a:ext cx="2222499" cy="14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88C34A4B-503E-9B45-91C9-1B5471D08E40}"/>
              </a:ext>
            </a:extLst>
          </p:cNvPr>
          <p:cNvSpPr/>
          <p:nvPr/>
        </p:nvSpPr>
        <p:spPr>
          <a:xfrm>
            <a:off x="2489199" y="2674040"/>
            <a:ext cx="4165600" cy="5617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/>
            <a:r>
              <a:rPr lang="en-GB" sz="2000" dirty="0">
                <a:solidFill>
                  <a:schemeClr val="bg1">
                    <a:lumMod val="85000"/>
                  </a:schemeClr>
                </a:solidFill>
              </a:rPr>
              <a:t>Processing time ≈ 50% of the duration</a:t>
            </a:r>
          </a:p>
        </p:txBody>
      </p:sp>
    </p:spTree>
    <p:extLst>
      <p:ext uri="{BB962C8B-B14F-4D97-AF65-F5344CB8AC3E}">
        <p14:creationId xmlns:p14="http://schemas.microsoft.com/office/powerpoint/2010/main" val="310434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401788"/>
          </a:xfrm>
        </p:spPr>
        <p:txBody>
          <a:bodyPr/>
          <a:lstStyle/>
          <a:p>
            <a:r>
              <a:rPr lang="en-GB" dirty="0"/>
              <a:t>ASR result: a table of words, times and confidentialities.</a:t>
            </a:r>
            <a:endParaRPr lang="nl-NL" dirty="0">
              <a:solidFill>
                <a:srgbClr val="5CBDFA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EA24A-6E52-2A48-B4F8-85492E8D1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Recognition results</a:t>
            </a:r>
          </a:p>
        </p:txBody>
      </p:sp>
      <p:pic>
        <p:nvPicPr>
          <p:cNvPr id="4" name="Afbeelding 3" descr="Afbeelding met schermafbeelding&#10;&#10;Automatisch gegenereerde beschrijving">
            <a:extLst>
              <a:ext uri="{FF2B5EF4-FFF2-40B4-BE49-F238E27FC236}">
                <a16:creationId xmlns:a16="http://schemas.microsoft.com/office/drawing/2014/main" id="{3F5C3E54-0AC9-FE46-9106-CD8BBF9D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542" y="662940"/>
            <a:ext cx="6102916" cy="4377690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F661D494-C441-BA41-BD61-9B06E19F1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560" y="662940"/>
            <a:ext cx="6040898" cy="4377690"/>
          </a:xfrm>
          <a:prstGeom prst="rect">
            <a:avLst/>
          </a:prstGeom>
        </p:spPr>
      </p:pic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D1552FF4-FC00-4A41-A70E-9BD51CCFB3E7}"/>
              </a:ext>
            </a:extLst>
          </p:cNvPr>
          <p:cNvSpPr/>
          <p:nvPr/>
        </p:nvSpPr>
        <p:spPr>
          <a:xfrm>
            <a:off x="1509112" y="1177290"/>
            <a:ext cx="2902868" cy="304088"/>
          </a:xfrm>
          <a:prstGeom prst="roundRect">
            <a:avLst/>
          </a:prstGeom>
          <a:solidFill>
            <a:srgbClr val="FF0000">
              <a:alpha val="19000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323EEF4-E49A-5645-8860-F3E84F325A9D}"/>
              </a:ext>
            </a:extLst>
          </p:cNvPr>
          <p:cNvSpPr/>
          <p:nvPr/>
        </p:nvSpPr>
        <p:spPr>
          <a:xfrm>
            <a:off x="4411980" y="1858894"/>
            <a:ext cx="1360170" cy="304088"/>
          </a:xfrm>
          <a:prstGeom prst="roundRect">
            <a:avLst/>
          </a:prstGeom>
          <a:solidFill>
            <a:srgbClr val="FF0000">
              <a:alpha val="19000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7C0E7BA6-1BB3-C144-9806-57F23C10B0B4}"/>
              </a:ext>
            </a:extLst>
          </p:cNvPr>
          <p:cNvSpPr/>
          <p:nvPr/>
        </p:nvSpPr>
        <p:spPr>
          <a:xfrm>
            <a:off x="5772150" y="2808970"/>
            <a:ext cx="857250" cy="304088"/>
          </a:xfrm>
          <a:prstGeom prst="roundRect">
            <a:avLst/>
          </a:prstGeom>
          <a:solidFill>
            <a:srgbClr val="FF0000">
              <a:alpha val="19000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6217C69-C487-004E-BF66-895B7D0DAFAB}"/>
              </a:ext>
            </a:extLst>
          </p:cNvPr>
          <p:cNvSpPr/>
          <p:nvPr/>
        </p:nvSpPr>
        <p:spPr>
          <a:xfrm>
            <a:off x="6200775" y="1401368"/>
            <a:ext cx="702945" cy="304088"/>
          </a:xfrm>
          <a:prstGeom prst="roundRect">
            <a:avLst/>
          </a:prstGeom>
          <a:solidFill>
            <a:srgbClr val="FF0000">
              <a:alpha val="19000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3" name="Rechthoekige toelichting 12">
            <a:extLst>
              <a:ext uri="{FF2B5EF4-FFF2-40B4-BE49-F238E27FC236}">
                <a16:creationId xmlns:a16="http://schemas.microsoft.com/office/drawing/2014/main" id="{C48304EB-EDF7-8247-9610-E2B837A722E7}"/>
              </a:ext>
            </a:extLst>
          </p:cNvPr>
          <p:cNvSpPr/>
          <p:nvPr/>
        </p:nvSpPr>
        <p:spPr>
          <a:xfrm>
            <a:off x="245921" y="2495936"/>
            <a:ext cx="1605740" cy="304088"/>
          </a:xfrm>
          <a:prstGeom prst="wedgeRectCallout">
            <a:avLst>
              <a:gd name="adj1" fmla="val 52753"/>
              <a:gd name="adj2" fmla="val -375072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Filename and ID</a:t>
            </a:r>
          </a:p>
        </p:txBody>
      </p:sp>
      <p:sp>
        <p:nvSpPr>
          <p:cNvPr id="15" name="Rechthoekige toelichting 14">
            <a:extLst>
              <a:ext uri="{FF2B5EF4-FFF2-40B4-BE49-F238E27FC236}">
                <a16:creationId xmlns:a16="http://schemas.microsoft.com/office/drawing/2014/main" id="{531AE356-0618-F643-85C2-983C64ABD0D1}"/>
              </a:ext>
            </a:extLst>
          </p:cNvPr>
          <p:cNvSpPr/>
          <p:nvPr/>
        </p:nvSpPr>
        <p:spPr>
          <a:xfrm>
            <a:off x="2743200" y="3168346"/>
            <a:ext cx="1981201" cy="304088"/>
          </a:xfrm>
          <a:prstGeom prst="wedgeRectCallout">
            <a:avLst>
              <a:gd name="adj1" fmla="val 52753"/>
              <a:gd name="adj2" fmla="val -375072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Start time &amp; duration</a:t>
            </a:r>
          </a:p>
        </p:txBody>
      </p:sp>
      <p:sp>
        <p:nvSpPr>
          <p:cNvPr id="16" name="Rechthoekige toelichting 15">
            <a:extLst>
              <a:ext uri="{FF2B5EF4-FFF2-40B4-BE49-F238E27FC236}">
                <a16:creationId xmlns:a16="http://schemas.microsoft.com/office/drawing/2014/main" id="{C214208B-BFDE-4741-A108-F5119AF8E23A}"/>
              </a:ext>
            </a:extLst>
          </p:cNvPr>
          <p:cNvSpPr/>
          <p:nvPr/>
        </p:nvSpPr>
        <p:spPr>
          <a:xfrm>
            <a:off x="4289195" y="4079610"/>
            <a:ext cx="1605740" cy="304088"/>
          </a:xfrm>
          <a:prstGeom prst="wedgeRectCallout">
            <a:avLst>
              <a:gd name="adj1" fmla="val 52753"/>
              <a:gd name="adj2" fmla="val -375072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Recognised word</a:t>
            </a:r>
          </a:p>
        </p:txBody>
      </p:sp>
      <p:sp>
        <p:nvSpPr>
          <p:cNvPr id="17" name="Rechthoekige toelichting 16">
            <a:extLst>
              <a:ext uri="{FF2B5EF4-FFF2-40B4-BE49-F238E27FC236}">
                <a16:creationId xmlns:a16="http://schemas.microsoft.com/office/drawing/2014/main" id="{B88CDC8F-5877-6942-BF32-8733871AFB15}"/>
              </a:ext>
            </a:extLst>
          </p:cNvPr>
          <p:cNvSpPr/>
          <p:nvPr/>
        </p:nvSpPr>
        <p:spPr>
          <a:xfrm>
            <a:off x="7006590" y="341897"/>
            <a:ext cx="1605740" cy="304088"/>
          </a:xfrm>
          <a:prstGeom prst="wedgeRectCallout">
            <a:avLst>
              <a:gd name="adj1" fmla="val -63274"/>
              <a:gd name="adj2" fmla="val 290232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Confidentiality</a:t>
            </a:r>
          </a:p>
        </p:txBody>
      </p:sp>
    </p:spTree>
    <p:extLst>
      <p:ext uri="{BB962C8B-B14F-4D97-AF65-F5344CB8AC3E}">
        <p14:creationId xmlns:p14="http://schemas.microsoft.com/office/powerpoint/2010/main" val="121907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16" grpId="0" animBg="1"/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75EAB-AF38-0BE7-1B80-16BF6D3F2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Automatic Translation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60F5427-8F3E-2A37-9BFA-8D32E65A6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23" y="592138"/>
            <a:ext cx="6599154" cy="455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99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441FC-D665-497D-A2CE-553675F67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Automatic Speech Recognition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599DB2-1090-47FF-B566-04E4BD22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965" y="334108"/>
            <a:ext cx="7772400" cy="2378902"/>
          </a:xfrm>
        </p:spPr>
        <p:txBody>
          <a:bodyPr/>
          <a:lstStyle/>
          <a:p>
            <a:r>
              <a:rPr lang="en-GB" dirty="0"/>
              <a:t>How did it work till 1.5 years ago</a:t>
            </a:r>
          </a:p>
          <a:p>
            <a:r>
              <a:rPr lang="en-GB" dirty="0"/>
              <a:t>How does it work now</a:t>
            </a:r>
          </a:p>
        </p:txBody>
      </p:sp>
    </p:spTree>
    <p:extLst>
      <p:ext uri="{BB962C8B-B14F-4D97-AF65-F5344CB8AC3E}">
        <p14:creationId xmlns:p14="http://schemas.microsoft.com/office/powerpoint/2010/main" val="2963626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401788"/>
          </a:xfrm>
        </p:spPr>
        <p:txBody>
          <a:bodyPr/>
          <a:lstStyle/>
          <a:p>
            <a:pPr lvl="0"/>
            <a:r>
              <a:rPr lang="en-GB" strike="sngStrike" dirty="0"/>
              <a:t>Future</a:t>
            </a:r>
            <a:r>
              <a:rPr lang="en-GB" dirty="0"/>
              <a:t> Current developments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Is the current ASR good enough?</a:t>
            </a:r>
          </a:p>
        </p:txBody>
      </p:sp>
    </p:spTree>
    <p:extLst>
      <p:ext uri="{BB962C8B-B14F-4D97-AF65-F5344CB8AC3E}">
        <p14:creationId xmlns:p14="http://schemas.microsoft.com/office/powerpoint/2010/main" val="103627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381BD11-8311-4ACE-9462-B7E22D17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End-to-End ASR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5239E042-D3E3-4C7F-9E6D-D5E4C81A4679}"/>
              </a:ext>
            </a:extLst>
          </p:cNvPr>
          <p:cNvSpPr/>
          <p:nvPr/>
        </p:nvSpPr>
        <p:spPr>
          <a:xfrm>
            <a:off x="976593" y="822524"/>
            <a:ext cx="6883400" cy="68359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US" sz="2000" dirty="0"/>
              <a:t>End-to-end is a system which directly maps a sequence of input acoustic features into a sequence of grapheme or words. </a:t>
            </a:r>
            <a:endParaRPr lang="en-GB" sz="2000" dirty="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3" name="Afbeelding 2" descr="Afbeelding met blad, web&#10;&#10;Automatisch gegenereerde beschrijving">
            <a:extLst>
              <a:ext uri="{FF2B5EF4-FFF2-40B4-BE49-F238E27FC236}">
                <a16:creationId xmlns:a16="http://schemas.microsoft.com/office/drawing/2014/main" id="{A16A9224-707A-6CDD-A2AD-2C4C146B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250" y="1586446"/>
            <a:ext cx="5472278" cy="2985554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134591-1081-E200-6501-662E855A52ED}"/>
              </a:ext>
            </a:extLst>
          </p:cNvPr>
          <p:cNvSpPr txBox="1"/>
          <p:nvPr/>
        </p:nvSpPr>
        <p:spPr>
          <a:xfrm>
            <a:off x="-1" y="454398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 trained an open-source neural net called Whisper that approaches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human level robustness and accuracy on speech recognition. (2022)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C096C-2A08-43B0-9B52-F4C10E29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DBD034-0F80-4458-B413-B0B077BCC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Dutch</a:t>
            </a:r>
          </a:p>
          <a:p>
            <a:r>
              <a:rPr lang="en-GB" dirty="0"/>
              <a:t>German</a:t>
            </a:r>
          </a:p>
          <a:p>
            <a:r>
              <a:rPr lang="en-GB" dirty="0"/>
              <a:t>Italian</a:t>
            </a:r>
          </a:p>
          <a:p>
            <a:r>
              <a:rPr lang="en-GB" dirty="0"/>
              <a:t>…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50276E-1D10-DA6E-8E15-B4503AAA6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5521" y="691978"/>
            <a:ext cx="3316457" cy="44473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4F3C2D2-D696-51CB-D1DF-81F6E8B78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728" y="687782"/>
            <a:ext cx="3096302" cy="44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CA9F1-CD2C-7DAA-9A10-C95CC44B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Whisper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21C6C-C37E-9C89-68EC-351D057A4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Recognition of 100 languages</a:t>
            </a:r>
          </a:p>
          <a:p>
            <a:r>
              <a:rPr lang="en-GB" dirty="0"/>
              <a:t>Opensource</a:t>
            </a:r>
          </a:p>
          <a:p>
            <a:r>
              <a:rPr lang="en-GB" dirty="0"/>
              <a:t>Can run on different platforms, at home, faculty or in the cloud</a:t>
            </a:r>
          </a:p>
          <a:p>
            <a:r>
              <a:rPr lang="en-GB" dirty="0"/>
              <a:t>Outperforms (more or less) all other ASR models</a:t>
            </a:r>
          </a:p>
          <a:p>
            <a:r>
              <a:rPr lang="en-GB" dirty="0"/>
              <a:t>See: </a:t>
            </a:r>
            <a:r>
              <a:rPr lang="en-GB" dirty="0">
                <a:hlinkClick r:id="rId2"/>
              </a:rPr>
              <a:t>https://github.com/openai/whisper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7264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9642E-162F-6940-4829-6CE0E7E1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Opensource</a:t>
            </a:r>
          </a:p>
        </p:txBody>
      </p:sp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8B5A3D04-AB53-03EC-DC3A-B67746E361E8}"/>
              </a:ext>
            </a:extLst>
          </p:cNvPr>
          <p:cNvSpPr/>
          <p:nvPr/>
        </p:nvSpPr>
        <p:spPr>
          <a:xfrm>
            <a:off x="104503" y="792480"/>
            <a:ext cx="5207725" cy="27170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r>
              <a:rPr lang="en-GB" sz="2800" dirty="0"/>
              <a:t>One of the advantages of open source is that anyone who wants to (and is able to), can make his/her own improvements, additions or other tools and make them available again.</a:t>
            </a:r>
          </a:p>
        </p:txBody>
      </p:sp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6213F515-6709-483F-7196-FDE5324C7D95}"/>
              </a:ext>
            </a:extLst>
          </p:cNvPr>
          <p:cNvSpPr/>
          <p:nvPr/>
        </p:nvSpPr>
        <p:spPr>
          <a:xfrm>
            <a:off x="5514702" y="1519645"/>
            <a:ext cx="3426823" cy="3531325"/>
          </a:xfrm>
          <a:prstGeom prst="round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r>
              <a:rPr lang="en-GB" sz="2800" dirty="0"/>
              <a:t>Whisper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WhisperX</a:t>
            </a:r>
            <a:r>
              <a:rPr lang="en-GB" sz="2800" dirty="0"/>
              <a:t> (</a:t>
            </a:r>
            <a:r>
              <a:rPr lang="en-GB" sz="2800" dirty="0" err="1"/>
              <a:t>diarizarion</a:t>
            </a:r>
            <a:r>
              <a:rPr lang="en-GB" sz="2800" dirty="0"/>
              <a:t>, VAD)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Fast-Whisper </a:t>
            </a:r>
            <a:br>
              <a:rPr lang="en-GB" sz="2800" dirty="0"/>
            </a:br>
            <a:r>
              <a:rPr lang="en-GB" sz="2800" dirty="0"/>
              <a:t>(10x faster)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Whisper C++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67794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401788"/>
          </a:xfrm>
        </p:spPr>
        <p:txBody>
          <a:bodyPr/>
          <a:lstStyle/>
          <a:p>
            <a:pPr lvl="0"/>
            <a:r>
              <a:rPr lang="en-GB" dirty="0"/>
              <a:t>What to do next?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649965" y="1302513"/>
            <a:ext cx="7772400" cy="1401788"/>
          </a:xfrm>
        </p:spPr>
        <p:txBody>
          <a:bodyPr/>
          <a:lstStyle/>
          <a:p>
            <a:pPr lvl="0"/>
            <a:r>
              <a:rPr lang="en-GB" dirty="0"/>
              <a:t>Install Whisper and “co-engines”</a:t>
            </a:r>
          </a:p>
          <a:p>
            <a:pPr lvl="0"/>
            <a:r>
              <a:rPr lang="en-GB" dirty="0"/>
              <a:t>Start recognising</a:t>
            </a:r>
          </a:p>
        </p:txBody>
      </p:sp>
    </p:spTree>
    <p:extLst>
      <p:ext uri="{BB962C8B-B14F-4D97-AF65-F5344CB8AC3E}">
        <p14:creationId xmlns:p14="http://schemas.microsoft.com/office/powerpoint/2010/main" val="632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AA5BC-1A22-4D02-B690-776DEBDB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Dedicated engines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D329754-3ED5-42C9-9BEF-08B83A77D3E0}"/>
              </a:ext>
            </a:extLst>
          </p:cNvPr>
          <p:cNvSpPr txBox="1"/>
          <p:nvPr/>
        </p:nvSpPr>
        <p:spPr>
          <a:xfrm>
            <a:off x="15907" y="251609"/>
            <a:ext cx="147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aTrain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D4F402F-BDD0-E5F1-89EB-EE13D6E5C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2008"/>
            <a:ext cx="7772400" cy="291948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B29DF19-0E50-0F37-D7A0-A0E5A4F73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05821"/>
            <a:ext cx="7772400" cy="417444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BFC2E86-42FD-8318-255F-2DDE17A618E1}"/>
              </a:ext>
            </a:extLst>
          </p:cNvPr>
          <p:cNvSpPr txBox="1"/>
          <p:nvPr/>
        </p:nvSpPr>
        <p:spPr>
          <a:xfrm>
            <a:off x="2299063" y="3884292"/>
            <a:ext cx="551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https://apps.microsoft.com/detail/9n15q44szns2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873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AA5BC-1A22-4D02-B690-776DEBDB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Dedicated engines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D329754-3ED5-42C9-9BEF-08B83A77D3E0}"/>
              </a:ext>
            </a:extLst>
          </p:cNvPr>
          <p:cNvSpPr txBox="1"/>
          <p:nvPr/>
        </p:nvSpPr>
        <p:spPr>
          <a:xfrm>
            <a:off x="15907" y="251609"/>
            <a:ext cx="147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Subtitle Edit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FE4A3F6-D718-7A0D-40FA-EA41ADFA0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12" y="775950"/>
            <a:ext cx="7948773" cy="410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0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AA5BC-1A22-4D02-B690-776DEBDB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Dedicated engines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FD329754-3ED5-42C9-9BEF-08B83A77D3E0}"/>
              </a:ext>
            </a:extLst>
          </p:cNvPr>
          <p:cNvSpPr txBox="1"/>
          <p:nvPr/>
        </p:nvSpPr>
        <p:spPr>
          <a:xfrm>
            <a:off x="15907" y="251609"/>
            <a:ext cx="147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MacWhisper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698A20A2-0980-96AE-8E9A-2929115ED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677151"/>
            <a:ext cx="7798916" cy="4010871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0575366-3529-684A-4B57-D29A315779C2}"/>
              </a:ext>
            </a:extLst>
          </p:cNvPr>
          <p:cNvSpPr txBox="1"/>
          <p:nvPr/>
        </p:nvSpPr>
        <p:spPr>
          <a:xfrm>
            <a:off x="1691836" y="4688022"/>
            <a:ext cx="484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3"/>
              </a:rPr>
              <a:t>https://goodsnooze.gumroad.com/l/macwhisper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14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965613-1A4C-DC85-34C2-9F05C74C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Whisper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C497FB-1DD7-B70C-1306-FB124FC61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 one of the existing programs</a:t>
            </a:r>
          </a:p>
          <a:p>
            <a:r>
              <a:rPr lang="en-GB" dirty="0"/>
              <a:t>Install whisper.cpp (faster than whisper python without a GPU and much slower than with a GPU)</a:t>
            </a:r>
          </a:p>
          <a:p>
            <a:r>
              <a:rPr lang="en-GB" dirty="0"/>
              <a:t>Install the right Python version (3.7 – 3.10)</a:t>
            </a:r>
          </a:p>
        </p:txBody>
      </p:sp>
    </p:spTree>
    <p:extLst>
      <p:ext uri="{BB962C8B-B14F-4D97-AF65-F5344CB8AC3E}">
        <p14:creationId xmlns:p14="http://schemas.microsoft.com/office/powerpoint/2010/main" val="26272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The Transcription Chain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idx="4294967295"/>
          </p:nvPr>
        </p:nvSpPr>
        <p:spPr>
          <a:xfrm>
            <a:off x="0" y="949325"/>
            <a:ext cx="5575300" cy="3225800"/>
          </a:xfrm>
        </p:spPr>
        <p:txBody>
          <a:bodyPr/>
          <a:lstStyle/>
          <a:p>
            <a:pPr>
              <a:buNone/>
            </a:pPr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None/>
            </a:pPr>
            <a:endParaRPr lang="en-GB" dirty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074" name="Picture 2" descr="transcription 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9" y="630980"/>
            <a:ext cx="8920024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930094"/>
            <a:ext cx="457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Analog-Digital Conversion (ADC)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Automatic Speech Recognition (ASR)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Transcription correction</a:t>
            </a:r>
          </a:p>
        </p:txBody>
      </p:sp>
      <p:sp>
        <p:nvSpPr>
          <p:cNvPr id="6" name="Oval 5"/>
          <p:cNvSpPr/>
          <p:nvPr/>
        </p:nvSpPr>
        <p:spPr>
          <a:xfrm>
            <a:off x="-41938" y="815346"/>
            <a:ext cx="3000883" cy="2402639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4273" y="875718"/>
            <a:ext cx="353501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9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223848" y="2574037"/>
            <a:ext cx="1863912" cy="1287896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8436" y="2053000"/>
            <a:ext cx="353501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9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3183619" y="676729"/>
            <a:ext cx="1648569" cy="991926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9359" y="2537522"/>
            <a:ext cx="353501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9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4827753" y="725126"/>
            <a:ext cx="1325627" cy="1106843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1415" y="1407796"/>
            <a:ext cx="353501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9" dirty="0">
                <a:solidFill>
                  <a:schemeClr val="bg1">
                    <a:lumMod val="95000"/>
                  </a:schemeClr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6275469" y="696146"/>
            <a:ext cx="2340993" cy="1273331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56764" y="576947"/>
            <a:ext cx="353501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9" dirty="0">
                <a:solidFill>
                  <a:schemeClr val="bg1">
                    <a:lumMod val="95000"/>
                  </a:schemeClr>
                </a:solidFill>
              </a:rPr>
              <a:t>5</a:t>
            </a:r>
          </a:p>
        </p:txBody>
      </p:sp>
      <p:sp>
        <p:nvSpPr>
          <p:cNvPr id="18" name="Oval 17"/>
          <p:cNvSpPr/>
          <p:nvPr/>
        </p:nvSpPr>
        <p:spPr>
          <a:xfrm>
            <a:off x="5086987" y="2845903"/>
            <a:ext cx="1060502" cy="991926"/>
          </a:xfrm>
          <a:prstGeom prst="ellipse">
            <a:avLst/>
          </a:prstGeom>
          <a:noFill/>
          <a:ln w="158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9289" y="1299338"/>
            <a:ext cx="353501" cy="238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49" dirty="0">
                <a:solidFill>
                  <a:schemeClr val="bg1">
                    <a:lumMod val="95000"/>
                  </a:schemeClr>
                </a:solidFill>
              </a:rPr>
              <a:t>3</a:t>
            </a: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C1B013F7-E8C2-4C6F-A926-64C0B6A9D8FB}"/>
              </a:ext>
            </a:extLst>
          </p:cNvPr>
          <p:cNvSpPr txBox="1"/>
          <p:nvPr/>
        </p:nvSpPr>
        <p:spPr>
          <a:xfrm>
            <a:off x="4571999" y="3937314"/>
            <a:ext cx="457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Synchronisation of Audio &amp; transcription (Alignment)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</a:rPr>
              <a:t>Metadata</a:t>
            </a:r>
          </a:p>
        </p:txBody>
      </p:sp>
    </p:spTree>
    <p:extLst>
      <p:ext uri="{BB962C8B-B14F-4D97-AF65-F5344CB8AC3E}">
        <p14:creationId xmlns:p14="http://schemas.microsoft.com/office/powerpoint/2010/main" val="38766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B38698-92A5-3611-9AF7-AF4F1631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 Whisper(X)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BD1E55-8C32-AB9B-E135-BB3BA7AFB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61110"/>
            <a:ext cx="9144000" cy="4066962"/>
          </a:xfrm>
        </p:spPr>
        <p:txBody>
          <a:bodyPr/>
          <a:lstStyle/>
          <a:p>
            <a:r>
              <a:rPr lang="nl-NL" b="1" dirty="0">
                <a:solidFill>
                  <a:schemeClr val="bg1"/>
                </a:solidFill>
              </a:rPr>
              <a:t>Windows &amp; OSX</a:t>
            </a:r>
          </a:p>
          <a:p>
            <a:pPr lvl="1"/>
            <a:r>
              <a:rPr lang="en-GB" sz="2000" dirty="0">
                <a:solidFill>
                  <a:schemeClr val="bg1"/>
                </a:solidFill>
              </a:rPr>
              <a:t>Python (3.7 – 3.10) </a:t>
            </a:r>
            <a:r>
              <a:rPr lang="en-GB" sz="2000" dirty="0">
                <a:solidFill>
                  <a:schemeClr val="bg1"/>
                </a:solidFill>
                <a:hlinkClick r:id="rId2"/>
              </a:rPr>
              <a:t>https://www.python.org/downloads/</a:t>
            </a:r>
            <a:endParaRPr lang="en-GB" sz="2000" dirty="0">
              <a:solidFill>
                <a:schemeClr val="bg1"/>
              </a:solidFill>
            </a:endParaRPr>
          </a:p>
          <a:p>
            <a:pPr lvl="1"/>
            <a:r>
              <a:rPr lang="en-GB" sz="2000" dirty="0" err="1">
                <a:solidFill>
                  <a:schemeClr val="bg1"/>
                </a:solidFill>
              </a:rPr>
              <a:t>PyTorch</a:t>
            </a:r>
            <a:r>
              <a:rPr lang="en-GB" sz="2000" dirty="0">
                <a:solidFill>
                  <a:schemeClr val="bg1"/>
                </a:solidFill>
              </a:rPr>
              <a:t> (1.10.1) </a:t>
            </a:r>
            <a:r>
              <a:rPr lang="en-GB" sz="2000" dirty="0">
                <a:solidFill>
                  <a:schemeClr val="bg1"/>
                </a:solidFill>
                <a:hlinkClick r:id="rId3"/>
              </a:rPr>
              <a:t>https://pytorch.org/get-started/previous-versions/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nl-NL" sz="2000" dirty="0" err="1">
                <a:solidFill>
                  <a:schemeClr val="bg1"/>
                </a:solidFill>
              </a:rPr>
              <a:t>ffmpeg</a:t>
            </a:r>
            <a:r>
              <a:rPr lang="nl-NL" sz="2000" dirty="0">
                <a:solidFill>
                  <a:schemeClr val="bg1"/>
                </a:solidFill>
              </a:rPr>
              <a:t>-python </a:t>
            </a:r>
            <a:r>
              <a:rPr lang="nl-NL" sz="2000" dirty="0">
                <a:solidFill>
                  <a:schemeClr val="bg1"/>
                </a:solidFill>
                <a:hlinkClick r:id="rId4"/>
              </a:rPr>
              <a:t>https://github.com/kkroening/ffmpeg-python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</a:p>
          <a:p>
            <a:r>
              <a:rPr lang="nl-NL" sz="3600" b="1" dirty="0" err="1">
                <a:solidFill>
                  <a:schemeClr val="bg1"/>
                </a:solidFill>
              </a:rPr>
              <a:t>Whisper</a:t>
            </a:r>
            <a:endParaRPr lang="nl-NL" sz="3600" b="1" dirty="0">
              <a:solidFill>
                <a:schemeClr val="bg1"/>
              </a:solidFill>
            </a:endParaRPr>
          </a:p>
          <a:p>
            <a:pPr lvl="1"/>
            <a:r>
              <a:rPr lang="nl-NL" sz="2000" dirty="0">
                <a:solidFill>
                  <a:schemeClr val="bg1"/>
                </a:solidFill>
              </a:rPr>
              <a:t>pip </a:t>
            </a:r>
            <a:r>
              <a:rPr lang="nl-NL" sz="2000" dirty="0" err="1">
                <a:solidFill>
                  <a:schemeClr val="bg1"/>
                </a:solidFill>
              </a:rPr>
              <a:t>install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git+https</a:t>
            </a:r>
            <a:r>
              <a:rPr lang="nl-NL" sz="2000" dirty="0">
                <a:solidFill>
                  <a:schemeClr val="bg1"/>
                </a:solidFill>
              </a:rPr>
              <a:t>:</a:t>
            </a:r>
            <a:r>
              <a:rPr lang="nl-NL" altLang="nl-NL" sz="2000" dirty="0">
                <a:solidFill>
                  <a:schemeClr val="bg1"/>
                </a:solidFill>
              </a:rPr>
              <a:t>//github.com/</a:t>
            </a:r>
            <a:r>
              <a:rPr lang="nl-NL" altLang="nl-NL" sz="2000" dirty="0" err="1">
                <a:solidFill>
                  <a:schemeClr val="bg1"/>
                </a:solidFill>
              </a:rPr>
              <a:t>openai</a:t>
            </a:r>
            <a:r>
              <a:rPr lang="nl-NL" altLang="nl-NL" sz="2000" dirty="0">
                <a:solidFill>
                  <a:schemeClr val="bg1"/>
                </a:solidFill>
              </a:rPr>
              <a:t>/</a:t>
            </a:r>
            <a:r>
              <a:rPr lang="nl-NL" altLang="nl-NL" sz="2000" dirty="0" err="1">
                <a:solidFill>
                  <a:schemeClr val="bg1"/>
                </a:solidFill>
              </a:rPr>
              <a:t>whisper.git</a:t>
            </a:r>
            <a:r>
              <a:rPr lang="nl-NL" altLang="nl-NL" sz="2000" dirty="0">
                <a:solidFill>
                  <a:schemeClr val="bg1"/>
                </a:solidFill>
              </a:rPr>
              <a:t>  </a:t>
            </a:r>
          </a:p>
          <a:p>
            <a:pPr marL="571500" indent="-457200"/>
            <a:r>
              <a:rPr lang="nl-NL" altLang="nl-NL" sz="2800" dirty="0" err="1">
                <a:solidFill>
                  <a:schemeClr val="bg1"/>
                </a:solidFill>
              </a:rPr>
              <a:t>Eventually</a:t>
            </a:r>
            <a:endParaRPr lang="nl-NL" altLang="nl-NL" sz="2800" dirty="0">
              <a:solidFill>
                <a:schemeClr val="bg1"/>
              </a:solidFill>
            </a:endParaRPr>
          </a:p>
          <a:p>
            <a:pPr lvl="1"/>
            <a:r>
              <a:rPr lang="nl-NL" altLang="nl-NL" sz="2000" dirty="0">
                <a:solidFill>
                  <a:schemeClr val="bg1"/>
                </a:solidFill>
              </a:rPr>
              <a:t>pip </a:t>
            </a:r>
            <a:r>
              <a:rPr lang="nl-NL" altLang="nl-NL" sz="2000" dirty="0" err="1">
                <a:solidFill>
                  <a:schemeClr val="bg1"/>
                </a:solidFill>
              </a:rPr>
              <a:t>install</a:t>
            </a:r>
            <a:r>
              <a:rPr lang="nl-NL" altLang="nl-NL" sz="2000" dirty="0">
                <a:solidFill>
                  <a:schemeClr val="bg1"/>
                </a:solidFill>
              </a:rPr>
              <a:t> </a:t>
            </a:r>
            <a:r>
              <a:rPr lang="nl-NL" altLang="nl-NL" sz="2000" dirty="0" err="1">
                <a:solidFill>
                  <a:schemeClr val="bg1"/>
                </a:solidFill>
              </a:rPr>
              <a:t>git+https</a:t>
            </a:r>
            <a:r>
              <a:rPr lang="nl-NL" altLang="nl-NL" sz="2000" dirty="0">
                <a:solidFill>
                  <a:schemeClr val="bg1"/>
                </a:solidFill>
              </a:rPr>
              <a:t>://github.com/m-bain/whisperx.git@v1.0.0 </a:t>
            </a:r>
          </a:p>
          <a:p>
            <a:pPr lvl="2"/>
            <a:endParaRPr lang="nl-NL" dirty="0">
              <a:solidFill>
                <a:schemeClr val="bg1"/>
              </a:solidFill>
            </a:endParaRPr>
          </a:p>
          <a:p>
            <a:pPr lvl="2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5078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401788"/>
          </a:xfrm>
        </p:spPr>
        <p:txBody>
          <a:bodyPr/>
          <a:lstStyle/>
          <a:p>
            <a:pPr lvl="0"/>
            <a:r>
              <a:rPr lang="en-GB" dirty="0"/>
              <a:t>Correcting the ASR results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>
          <a:xfrm>
            <a:off x="649965" y="1302513"/>
            <a:ext cx="7772400" cy="1401788"/>
          </a:xfrm>
        </p:spPr>
        <p:txBody>
          <a:bodyPr/>
          <a:lstStyle/>
          <a:p>
            <a:pPr lvl="0"/>
            <a:r>
              <a:rPr lang="en-GB" dirty="0"/>
              <a:t>Into what?</a:t>
            </a:r>
          </a:p>
        </p:txBody>
      </p:sp>
    </p:spTree>
    <p:extLst>
      <p:ext uri="{BB962C8B-B14F-4D97-AF65-F5344CB8AC3E}">
        <p14:creationId xmlns:p14="http://schemas.microsoft.com/office/powerpoint/2010/main" val="18385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CAA5BC-1A22-4D02-B690-776DEBDB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Correcting the ASR results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C68405-9BC3-260F-E74B-A75641BBC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3" y="733476"/>
            <a:ext cx="9140772" cy="374272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CFA9703-B933-AA96-1D08-F596E258B80E}"/>
              </a:ext>
            </a:extLst>
          </p:cNvPr>
          <p:cNvSpPr txBox="1"/>
          <p:nvPr/>
        </p:nvSpPr>
        <p:spPr>
          <a:xfrm>
            <a:off x="-3227" y="4554529"/>
            <a:ext cx="9140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highlight>
                  <a:srgbClr val="FFFF00"/>
                </a:highlight>
                <a:hlinkClick r:id="rId3"/>
              </a:rPr>
              <a:t>https://speechandtech.eu/tech-tools/software-developed-by-our-team#whispercorrector-how-can-i-correct-the-mistakes-within-an-automatically-generated-transcript-with-the-openai-whisper-engine</a:t>
            </a:r>
            <a:r>
              <a:rPr lang="en-GB" sz="1600" dirty="0">
                <a:solidFill>
                  <a:schemeClr val="bg1"/>
                </a:solidFill>
                <a:highlight>
                  <a:srgbClr val="FFFF0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7942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63FA9ABE-5004-41C1-B8D0-26210B063E32}"/>
              </a:ext>
            </a:extLst>
          </p:cNvPr>
          <p:cNvCxnSpPr/>
          <p:nvPr/>
        </p:nvCxnSpPr>
        <p:spPr>
          <a:xfrm flipV="1">
            <a:off x="365760" y="685148"/>
            <a:ext cx="8260080" cy="3658252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797DC485-0AE5-4300-A08C-CAE99A4A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Correcting in to what??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8C40B267-B428-4D3B-9A8F-3595A3FB6EF1}"/>
              </a:ext>
            </a:extLst>
          </p:cNvPr>
          <p:cNvSpPr/>
          <p:nvPr/>
        </p:nvSpPr>
        <p:spPr>
          <a:xfrm>
            <a:off x="6896100" y="807394"/>
            <a:ext cx="1531620" cy="655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Verbatim</a:t>
            </a:r>
          </a:p>
        </p:txBody>
      </p:sp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4A974216-3864-4BF9-82C6-39006B898A9B}"/>
              </a:ext>
            </a:extLst>
          </p:cNvPr>
          <p:cNvSpPr/>
          <p:nvPr/>
        </p:nvSpPr>
        <p:spPr>
          <a:xfrm>
            <a:off x="5364480" y="1516054"/>
            <a:ext cx="1531620" cy="655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Close to the speech</a:t>
            </a:r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034AC9EC-57EB-429C-9A46-24C13FD74025}"/>
              </a:ext>
            </a:extLst>
          </p:cNvPr>
          <p:cNvSpPr/>
          <p:nvPr/>
        </p:nvSpPr>
        <p:spPr>
          <a:xfrm>
            <a:off x="3558540" y="2244090"/>
            <a:ext cx="1699260" cy="655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Grammatically correct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A61C59C-2777-4E07-9F12-AC4614F953D4}"/>
              </a:ext>
            </a:extLst>
          </p:cNvPr>
          <p:cNvSpPr/>
          <p:nvPr/>
        </p:nvSpPr>
        <p:spPr>
          <a:xfrm>
            <a:off x="1828799" y="2941320"/>
            <a:ext cx="1699260" cy="655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Extended summary</a:t>
            </a: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8691ECC-3E3E-44FE-91DE-122BDF7EC879}"/>
              </a:ext>
            </a:extLst>
          </p:cNvPr>
          <p:cNvSpPr/>
          <p:nvPr/>
        </p:nvSpPr>
        <p:spPr>
          <a:xfrm>
            <a:off x="434339" y="3688080"/>
            <a:ext cx="1699260" cy="65532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Summary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09456F2C-0D49-4D3E-8F22-41AEBCC6AEE2}"/>
              </a:ext>
            </a:extLst>
          </p:cNvPr>
          <p:cNvCxnSpPr/>
          <p:nvPr/>
        </p:nvCxnSpPr>
        <p:spPr>
          <a:xfrm>
            <a:off x="434339" y="4488180"/>
            <a:ext cx="8061961" cy="0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7F8BC2F9-8C91-4AA1-A390-4BB734D3161D}"/>
              </a:ext>
            </a:extLst>
          </p:cNvPr>
          <p:cNvCxnSpPr/>
          <p:nvPr/>
        </p:nvCxnSpPr>
        <p:spPr>
          <a:xfrm flipV="1">
            <a:off x="312420" y="803747"/>
            <a:ext cx="53340" cy="3536006"/>
          </a:xfrm>
          <a:prstGeom prst="straightConnector1">
            <a:avLst/>
          </a:prstGeom>
          <a:ln>
            <a:solidFill>
              <a:srgbClr val="5CBDF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E7C720A4-C6D9-478E-9AA5-A8D889D70695}"/>
              </a:ext>
            </a:extLst>
          </p:cNvPr>
          <p:cNvSpPr txBox="1"/>
          <p:nvPr/>
        </p:nvSpPr>
        <p:spPr>
          <a:xfrm>
            <a:off x="3322320" y="4632961"/>
            <a:ext cx="1935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Time to transcribe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9E5DF24-7F23-43A2-8724-78AF926CF1BB}"/>
              </a:ext>
            </a:extLst>
          </p:cNvPr>
          <p:cNvSpPr txBox="1"/>
          <p:nvPr/>
        </p:nvSpPr>
        <p:spPr>
          <a:xfrm rot="16200000">
            <a:off x="-552331" y="2339133"/>
            <a:ext cx="1360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Information</a:t>
            </a:r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2AB9684A-F176-4E0F-8A25-26E8DED5D36C}"/>
              </a:ext>
            </a:extLst>
          </p:cNvPr>
          <p:cNvSpPr/>
          <p:nvPr/>
        </p:nvSpPr>
        <p:spPr>
          <a:xfrm>
            <a:off x="678180" y="685148"/>
            <a:ext cx="2103120" cy="107474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What is the purpose of the transcription?</a:t>
            </a: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2F3D82A7-2B99-41AF-A80D-22E0D217D25B}"/>
              </a:ext>
            </a:extLst>
          </p:cNvPr>
          <p:cNvCxnSpPr>
            <a:cxnSpLocks/>
          </p:cNvCxnSpPr>
          <p:nvPr/>
        </p:nvCxnSpPr>
        <p:spPr>
          <a:xfrm>
            <a:off x="8692271" y="681501"/>
            <a:ext cx="0" cy="36582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vak 17">
            <a:extLst>
              <a:ext uri="{FF2B5EF4-FFF2-40B4-BE49-F238E27FC236}">
                <a16:creationId xmlns:a16="http://schemas.microsoft.com/office/drawing/2014/main" id="{38AA3CC3-F575-435B-8642-7628D4C8DBB3}"/>
              </a:ext>
            </a:extLst>
          </p:cNvPr>
          <p:cNvSpPr txBox="1"/>
          <p:nvPr/>
        </p:nvSpPr>
        <p:spPr>
          <a:xfrm rot="5400000">
            <a:off x="7020330" y="2372170"/>
            <a:ext cx="3803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Natural Language Understanding</a:t>
            </a:r>
          </a:p>
        </p:txBody>
      </p:sp>
      <p:sp>
        <p:nvSpPr>
          <p:cNvPr id="8" name="Toelichting met afgeronde rechthoek 7">
            <a:extLst>
              <a:ext uri="{FF2B5EF4-FFF2-40B4-BE49-F238E27FC236}">
                <a16:creationId xmlns:a16="http://schemas.microsoft.com/office/drawing/2014/main" id="{067028D3-805A-9C46-AD00-54EA2594E62C}"/>
              </a:ext>
            </a:extLst>
          </p:cNvPr>
          <p:cNvSpPr/>
          <p:nvPr/>
        </p:nvSpPr>
        <p:spPr>
          <a:xfrm>
            <a:off x="6228080" y="2407920"/>
            <a:ext cx="1849120" cy="795964"/>
          </a:xfrm>
          <a:prstGeom prst="wedgeRoundRectCallout">
            <a:avLst>
              <a:gd name="adj1" fmla="val 78618"/>
              <a:gd name="adj2" fmla="val -79185"/>
              <a:gd name="adj3" fmla="val 16667"/>
            </a:avLst>
          </a:prstGeom>
          <a:solidFill>
            <a:schemeClr val="accent3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1650" dirty="0">
                <a:solidFill>
                  <a:srgbClr val="FFFFFF"/>
                </a:solidFill>
                <a:sym typeface="Helvetica Neue Medium"/>
              </a:rPr>
              <a:t>Doing it automatically</a:t>
            </a:r>
          </a:p>
        </p:txBody>
      </p:sp>
    </p:spTree>
    <p:extLst>
      <p:ext uri="{BB962C8B-B14F-4D97-AF65-F5344CB8AC3E}">
        <p14:creationId xmlns:p14="http://schemas.microsoft.com/office/powerpoint/2010/main" val="42705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  <p:bldP spid="18" grpId="0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9965" y="2713012"/>
            <a:ext cx="7772400" cy="1401788"/>
          </a:xfrm>
        </p:spPr>
        <p:txBody>
          <a:bodyPr/>
          <a:lstStyle/>
          <a:p>
            <a:pPr lvl="0"/>
            <a:r>
              <a:rPr lang="en-GB" dirty="0"/>
              <a:t>Forced Alignment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You have the transcript</a:t>
            </a:r>
          </a:p>
          <a:p>
            <a:pPr lvl="0"/>
            <a:r>
              <a:rPr lang="en-GB" dirty="0"/>
              <a:t>You have the audio</a:t>
            </a:r>
          </a:p>
        </p:txBody>
      </p:sp>
    </p:spTree>
    <p:extLst>
      <p:ext uri="{BB962C8B-B14F-4D97-AF65-F5344CB8AC3E}">
        <p14:creationId xmlns:p14="http://schemas.microsoft.com/office/powerpoint/2010/main" val="29123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Transcript alignment</a:t>
            </a:r>
          </a:p>
        </p:txBody>
      </p:sp>
      <p:cxnSp>
        <p:nvCxnSpPr>
          <p:cNvPr id="3" name="Rechte verbindingslijn met pijl 2"/>
          <p:cNvCxnSpPr>
            <a:cxnSpLocks/>
            <a:stCxn id="5" idx="3"/>
            <a:endCxn id="25" idx="1"/>
          </p:cNvCxnSpPr>
          <p:nvPr/>
        </p:nvCxnSpPr>
        <p:spPr>
          <a:xfrm>
            <a:off x="2472527" y="4595931"/>
            <a:ext cx="3458694" cy="622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fgeronde rechthoek 24"/>
          <p:cNvSpPr/>
          <p:nvPr/>
        </p:nvSpPr>
        <p:spPr>
          <a:xfrm>
            <a:off x="5931221" y="4278152"/>
            <a:ext cx="1804709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Transcript (text)</a:t>
            </a:r>
          </a:p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+ time codes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" name="Rechteraccolade 1"/>
          <p:cNvSpPr/>
          <p:nvPr/>
        </p:nvSpPr>
        <p:spPr>
          <a:xfrm>
            <a:off x="2472527" y="2534524"/>
            <a:ext cx="429152" cy="63823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29" name="Rechte verbindingslijn met pijl 28"/>
          <p:cNvCxnSpPr>
            <a:stCxn id="2" idx="1"/>
            <a:endCxn id="11" idx="2"/>
          </p:cNvCxnSpPr>
          <p:nvPr/>
        </p:nvCxnSpPr>
        <p:spPr>
          <a:xfrm flipV="1">
            <a:off x="2901679" y="2846282"/>
            <a:ext cx="3780431" cy="736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troomdiagram: Verbindingslijn 10"/>
          <p:cNvSpPr/>
          <p:nvPr/>
        </p:nvSpPr>
        <p:spPr>
          <a:xfrm>
            <a:off x="6682111" y="2692713"/>
            <a:ext cx="302930" cy="30713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bg1">
                    <a:lumMod val="85000"/>
                  </a:schemeClr>
                </a:solidFill>
              </a:rPr>
              <a:t>+</a:t>
            </a:r>
          </a:p>
        </p:txBody>
      </p:sp>
      <p:cxnSp>
        <p:nvCxnSpPr>
          <p:cNvPr id="34" name="Rechte verbindingslijn met pijl 33"/>
          <p:cNvCxnSpPr/>
          <p:nvPr/>
        </p:nvCxnSpPr>
        <p:spPr>
          <a:xfrm>
            <a:off x="6833575" y="2200100"/>
            <a:ext cx="1" cy="49261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/>
        </p:nvCxnSpPr>
        <p:spPr>
          <a:xfrm>
            <a:off x="6833575" y="2999850"/>
            <a:ext cx="0" cy="127830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fgeronde rechthoek 23"/>
          <p:cNvSpPr/>
          <p:nvPr/>
        </p:nvSpPr>
        <p:spPr>
          <a:xfrm>
            <a:off x="3537239" y="2603658"/>
            <a:ext cx="1804709" cy="499541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Transcript (text)</a:t>
            </a:r>
          </a:p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NO time codes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8" name="Afgeronde rechthoek 37"/>
          <p:cNvSpPr/>
          <p:nvPr/>
        </p:nvSpPr>
        <p:spPr>
          <a:xfrm>
            <a:off x="1141435" y="996037"/>
            <a:ext cx="6857999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Time-Aligned transcripts make it possible to search </a:t>
            </a:r>
            <a:r>
              <a:rPr lang="en-GB" u="sng" dirty="0">
                <a:solidFill>
                  <a:schemeClr val="bg1">
                    <a:lumMod val="85000"/>
                  </a:schemeClr>
                </a:solidFill>
              </a:rPr>
              <a:t>in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the recordings and, if found, </a:t>
            </a:r>
            <a:r>
              <a:rPr lang="en-GB" u="sng" dirty="0">
                <a:solidFill>
                  <a:schemeClr val="bg1">
                    <a:lumMod val="85000"/>
                  </a:schemeClr>
                </a:solidFill>
              </a:rPr>
              <a:t>retrieve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 the searched fragment</a:t>
            </a:r>
          </a:p>
        </p:txBody>
      </p:sp>
      <p:sp>
        <p:nvSpPr>
          <p:cNvPr id="33" name="Afgeronde rechthoek 32"/>
          <p:cNvSpPr/>
          <p:nvPr/>
        </p:nvSpPr>
        <p:spPr>
          <a:xfrm>
            <a:off x="5667715" y="1782711"/>
            <a:ext cx="2331719" cy="503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Speech Recogniser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1350515" y="4343931"/>
            <a:ext cx="1122012" cy="503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ASR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Afgeronde rechthoek 5"/>
          <p:cNvSpPr/>
          <p:nvPr/>
        </p:nvSpPr>
        <p:spPr>
          <a:xfrm>
            <a:off x="140808" y="2288217"/>
            <a:ext cx="2331719" cy="503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Human transcription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140808" y="2959869"/>
            <a:ext cx="2331719" cy="503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schemeClr val="bg1">
                    <a:lumMod val="85000"/>
                  </a:schemeClr>
                </a:solidFill>
              </a:rPr>
              <a:t>Respeaking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Afgeronde rechthoek 15">
            <a:extLst>
              <a:ext uri="{FF2B5EF4-FFF2-40B4-BE49-F238E27FC236}">
                <a16:creationId xmlns:a16="http://schemas.microsoft.com/office/drawing/2014/main" id="{216F7BBF-AEB3-5A48-AC6B-9875D59205FD}"/>
              </a:ext>
            </a:extLst>
          </p:cNvPr>
          <p:cNvSpPr/>
          <p:nvPr/>
        </p:nvSpPr>
        <p:spPr>
          <a:xfrm>
            <a:off x="3487192" y="3488955"/>
            <a:ext cx="2331719" cy="5039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Speech file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90060173-9913-0D46-AE11-A8FF99356174}"/>
              </a:ext>
            </a:extLst>
          </p:cNvPr>
          <p:cNvCxnSpPr>
            <a:cxnSpLocks/>
            <a:stCxn id="16" idx="0"/>
            <a:endCxn id="11" idx="3"/>
          </p:cNvCxnSpPr>
          <p:nvPr/>
        </p:nvCxnSpPr>
        <p:spPr>
          <a:xfrm flipV="1">
            <a:off x="4653052" y="2954872"/>
            <a:ext cx="2073422" cy="53408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772E4350-C46A-2448-9517-EFBB09F2AACD}"/>
              </a:ext>
            </a:extLst>
          </p:cNvPr>
          <p:cNvCxnSpPr>
            <a:cxnSpLocks/>
            <a:stCxn id="16" idx="2"/>
            <a:endCxn id="5" idx="0"/>
          </p:cNvCxnSpPr>
          <p:nvPr/>
        </p:nvCxnSpPr>
        <p:spPr>
          <a:xfrm flipH="1">
            <a:off x="1911521" y="3992954"/>
            <a:ext cx="2741531" cy="35097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43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11" grpId="0" animBg="1"/>
      <p:bldP spid="24" grpId="0" animBg="1"/>
      <p:bldP spid="38" grpId="0" animBg="1"/>
      <p:bldP spid="33" grpId="0" animBg="1"/>
      <p:bldP spid="5" grpId="0" animBg="1"/>
      <p:bldP spid="6" grpId="0" animBg="1"/>
      <p:bldP spid="12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B6D81CA-B07E-B449-A65E-45CF7104A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70" y="0"/>
            <a:ext cx="6889459" cy="51435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25D23D8-C8D4-1646-B445-5ED657F4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97159"/>
          </a:xfrm>
          <a:solidFill>
            <a:schemeClr val="tx1"/>
          </a:solidFill>
        </p:spPr>
        <p:txBody>
          <a:bodyPr/>
          <a:lstStyle/>
          <a:p>
            <a:r>
              <a:rPr lang="en-GB" dirty="0"/>
              <a:t>Witness stories (NIOD)</a:t>
            </a:r>
          </a:p>
        </p:txBody>
      </p:sp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4D11BA1B-D577-314C-9AB9-4EB014CFAEC5}"/>
              </a:ext>
            </a:extLst>
          </p:cNvPr>
          <p:cNvSpPr/>
          <p:nvPr/>
        </p:nvSpPr>
        <p:spPr>
          <a:xfrm>
            <a:off x="93305" y="597159"/>
            <a:ext cx="2509935" cy="143691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2000" dirty="0">
                <a:solidFill>
                  <a:srgbClr val="FFFFFF"/>
                </a:solidFill>
                <a:sym typeface="Helvetica Neue Medium"/>
              </a:rPr>
              <a:t>More than 600 hours of Oral History about WWII searchable on the word level</a:t>
            </a:r>
          </a:p>
        </p:txBody>
      </p:sp>
    </p:spTree>
    <p:extLst>
      <p:ext uri="{BB962C8B-B14F-4D97-AF65-F5344CB8AC3E}">
        <p14:creationId xmlns:p14="http://schemas.microsoft.com/office/powerpoint/2010/main" val="274889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2E28C-187F-41A8-BBA5-419C85F4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witness stories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086DE43-AF46-4814-AAA6-23EBE356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3784"/>
            <a:ext cx="9144000" cy="3958354"/>
          </a:xfrm>
          <a:prstGeom prst="rect">
            <a:avLst/>
          </a:prstGeom>
        </p:spPr>
      </p:pic>
      <p:sp>
        <p:nvSpPr>
          <p:cNvPr id="4" name="Pijl: omlaag 3">
            <a:extLst>
              <a:ext uri="{FF2B5EF4-FFF2-40B4-BE49-F238E27FC236}">
                <a16:creationId xmlns:a16="http://schemas.microsoft.com/office/drawing/2014/main" id="{648F5748-2971-4071-AA1E-F963CA1B0C2E}"/>
              </a:ext>
            </a:extLst>
          </p:cNvPr>
          <p:cNvSpPr/>
          <p:nvPr/>
        </p:nvSpPr>
        <p:spPr>
          <a:xfrm rot="19663622">
            <a:off x="2714889" y="2269338"/>
            <a:ext cx="253314" cy="2034732"/>
          </a:xfrm>
          <a:prstGeom prst="downArrow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4301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02E28C-187F-41A8-BBA5-419C85F4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witness stories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B0C7862-307E-43EA-97F5-BFC139DA8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2950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0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D3C6314-6CB0-1543-B369-73DE2BF62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0"/>
            <a:ext cx="8229600" cy="5143500"/>
          </a:xfrm>
          <a:prstGeom prst="rect">
            <a:avLst/>
          </a:prstGeom>
        </p:spPr>
      </p:pic>
      <p:sp>
        <p:nvSpPr>
          <p:cNvPr id="4" name="Afgeronde rechthoek 3">
            <a:extLst>
              <a:ext uri="{FF2B5EF4-FFF2-40B4-BE49-F238E27FC236}">
                <a16:creationId xmlns:a16="http://schemas.microsoft.com/office/drawing/2014/main" id="{3CD3E094-785A-4341-AAC3-80D4B2B5D54B}"/>
              </a:ext>
            </a:extLst>
          </p:cNvPr>
          <p:cNvSpPr/>
          <p:nvPr/>
        </p:nvSpPr>
        <p:spPr>
          <a:xfrm>
            <a:off x="661852" y="313509"/>
            <a:ext cx="2278572" cy="818606"/>
          </a:xfrm>
          <a:prstGeom prst="roundRect">
            <a:avLst/>
          </a:prstGeom>
          <a:solidFill>
            <a:srgbClr val="F8F7FA">
              <a:alpha val="43922"/>
            </a:srgb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nl-NL" sz="2400" dirty="0">
                <a:solidFill>
                  <a:schemeClr val="tx1"/>
                </a:solidFill>
                <a:sym typeface="Helvetica Neue Medium"/>
              </a:rPr>
              <a:t>150K </a:t>
            </a:r>
            <a:r>
              <a:rPr lang="nl-NL" sz="2400" dirty="0" err="1">
                <a:solidFill>
                  <a:schemeClr val="tx1"/>
                </a:solidFill>
                <a:sym typeface="Helvetica Neue Medium"/>
              </a:rPr>
              <a:t>hour</a:t>
            </a:r>
            <a:r>
              <a:rPr lang="nl-NL" sz="2400" dirty="0">
                <a:solidFill>
                  <a:schemeClr val="tx1"/>
                </a:solidFill>
                <a:sym typeface="Helvetica Neue Medium"/>
              </a:rPr>
              <a:t> video </a:t>
            </a:r>
            <a:br>
              <a:rPr lang="nl-NL" sz="2400" dirty="0">
                <a:solidFill>
                  <a:schemeClr val="tx1"/>
                </a:solidFill>
                <a:sym typeface="Helvetica Neue Medium"/>
              </a:rPr>
            </a:br>
            <a:r>
              <a:rPr lang="nl-NL" sz="2400" dirty="0">
                <a:solidFill>
                  <a:schemeClr val="tx1"/>
                </a:solidFill>
                <a:sym typeface="Helvetica Neue Medium"/>
              </a:rPr>
              <a:t>(NL &amp; En)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D024A5-8F77-B744-B8B1-F94653DD8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24672"/>
            <a:ext cx="1866713" cy="9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4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C6F5E-3002-FDBE-796E-C2035896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did it work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BF6C8C-C408-5A15-193F-59533D91D3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700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38228-D3CE-4C4A-B59E-BD7B230F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96"/>
            <a:ext cx="9143999" cy="1373582"/>
          </a:xfrm>
        </p:spPr>
        <p:txBody>
          <a:bodyPr/>
          <a:lstStyle/>
          <a:p>
            <a:r>
              <a:rPr lang="en-GB" dirty="0"/>
              <a:t>Automatic Subtitling of </a:t>
            </a:r>
            <a:br>
              <a:rPr lang="en-GB" dirty="0"/>
            </a:br>
            <a:r>
              <a:rPr lang="en-GB" dirty="0"/>
              <a:t>the Dutch Parliament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923D9427-A03E-498A-BA19-EF303691F30C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1506877" y="2571750"/>
            <a:ext cx="1507525" cy="155540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3C7E95C8-508F-4775-BF45-882B33CE03D2}"/>
              </a:ext>
            </a:extLst>
          </p:cNvPr>
          <p:cNvCxnSpPr>
            <a:cxnSpLocks/>
            <a:stCxn id="8" idx="3"/>
            <a:endCxn id="14" idx="1"/>
          </p:cNvCxnSpPr>
          <p:nvPr/>
        </p:nvCxnSpPr>
        <p:spPr>
          <a:xfrm flipV="1">
            <a:off x="3974757" y="4345972"/>
            <a:ext cx="2302475" cy="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fgeronde rechthoek 5">
            <a:extLst>
              <a:ext uri="{FF2B5EF4-FFF2-40B4-BE49-F238E27FC236}">
                <a16:creationId xmlns:a16="http://schemas.microsoft.com/office/drawing/2014/main" id="{7B6599F6-39A9-4D06-B994-47753D0CA8E1}"/>
              </a:ext>
            </a:extLst>
          </p:cNvPr>
          <p:cNvSpPr/>
          <p:nvPr/>
        </p:nvSpPr>
        <p:spPr>
          <a:xfrm>
            <a:off x="6277232" y="4127154"/>
            <a:ext cx="2167845" cy="4376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Subtitle generation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A76E3168-4C4C-48AC-8AC0-1CC357E91303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flipH="1">
            <a:off x="3014402" y="2578444"/>
            <a:ext cx="1076328" cy="154871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A510254D-FDFC-495D-9F24-95BA4FAC1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2" y="1576801"/>
            <a:ext cx="1920704" cy="1026482"/>
          </a:xfrm>
          <a:prstGeom prst="rect">
            <a:avLst/>
          </a:prstGeom>
        </p:spPr>
      </p:pic>
      <p:cxnSp>
        <p:nvCxnSpPr>
          <p:cNvPr id="27" name="Rechte verbindingslijn met pijl 26">
            <a:extLst>
              <a:ext uri="{FF2B5EF4-FFF2-40B4-BE49-F238E27FC236}">
                <a16:creationId xmlns:a16="http://schemas.microsoft.com/office/drawing/2014/main" id="{F77C0DC6-C289-4560-ABC1-E321362AE312}"/>
              </a:ext>
            </a:extLst>
          </p:cNvPr>
          <p:cNvCxnSpPr>
            <a:cxnSpLocks/>
            <a:stCxn id="4" idx="3"/>
            <a:endCxn id="26" idx="1"/>
          </p:cNvCxnSpPr>
          <p:nvPr/>
        </p:nvCxnSpPr>
        <p:spPr>
          <a:xfrm flipV="1">
            <a:off x="5051082" y="2090042"/>
            <a:ext cx="1349720" cy="6694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>
            <a:extLst>
              <a:ext uri="{FF2B5EF4-FFF2-40B4-BE49-F238E27FC236}">
                <a16:creationId xmlns:a16="http://schemas.microsoft.com/office/drawing/2014/main" id="{51BB83A5-2F07-4444-89F9-C6309C3B576A}"/>
              </a:ext>
            </a:extLst>
          </p:cNvPr>
          <p:cNvCxnSpPr>
            <a:cxnSpLocks/>
          </p:cNvCxnSpPr>
          <p:nvPr/>
        </p:nvCxnSpPr>
        <p:spPr>
          <a:xfrm flipH="1" flipV="1">
            <a:off x="7361154" y="2603283"/>
            <a:ext cx="1" cy="152387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fgeronde rechthoek 5">
            <a:extLst>
              <a:ext uri="{FF2B5EF4-FFF2-40B4-BE49-F238E27FC236}">
                <a16:creationId xmlns:a16="http://schemas.microsoft.com/office/drawing/2014/main" id="{DA93D6C0-0B92-4AA0-BA8B-36CF1C1B93B8}"/>
              </a:ext>
            </a:extLst>
          </p:cNvPr>
          <p:cNvSpPr/>
          <p:nvPr/>
        </p:nvSpPr>
        <p:spPr>
          <a:xfrm>
            <a:off x="3130378" y="1615028"/>
            <a:ext cx="1920704" cy="9634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AV-recording of the meetings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Afgeronde rechthoek 5">
            <a:extLst>
              <a:ext uri="{FF2B5EF4-FFF2-40B4-BE49-F238E27FC236}">
                <a16:creationId xmlns:a16="http://schemas.microsoft.com/office/drawing/2014/main" id="{B85D5626-B7FD-46AB-9FF5-C4BDD5D7A009}"/>
              </a:ext>
            </a:extLst>
          </p:cNvPr>
          <p:cNvSpPr/>
          <p:nvPr/>
        </p:nvSpPr>
        <p:spPr>
          <a:xfrm>
            <a:off x="140808" y="1608334"/>
            <a:ext cx="2732138" cy="9634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Human made close transcription of the speech of the politicians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Afgeronde rechthoek 5">
            <a:extLst>
              <a:ext uri="{FF2B5EF4-FFF2-40B4-BE49-F238E27FC236}">
                <a16:creationId xmlns:a16="http://schemas.microsoft.com/office/drawing/2014/main" id="{0C69276E-7701-460B-A316-E91D83C85C84}"/>
              </a:ext>
            </a:extLst>
          </p:cNvPr>
          <p:cNvSpPr/>
          <p:nvPr/>
        </p:nvSpPr>
        <p:spPr>
          <a:xfrm>
            <a:off x="2054047" y="4127155"/>
            <a:ext cx="1920710" cy="4376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85000"/>
                  </a:schemeClr>
                </a:solidFill>
              </a:rPr>
              <a:t>Forced Alignment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1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3" grpId="0" animBg="1"/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135" y="0"/>
            <a:ext cx="96242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8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73DAA76F-8ED0-4D69-A09B-52179702E7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44310" y="872598"/>
            <a:ext cx="3219936" cy="3027279"/>
          </a:xfrm>
          <a:prstGeom prst="rect">
            <a:avLst/>
          </a:prstGeom>
        </p:spPr>
      </p:pic>
      <p:pic>
        <p:nvPicPr>
          <p:cNvPr id="10" name="Afbeelding 9" descr="Afbeelding met tekst, kaart&#10;&#10;Automatisch gegenereerde beschrijving">
            <a:extLst>
              <a:ext uri="{FF2B5EF4-FFF2-40B4-BE49-F238E27FC236}">
                <a16:creationId xmlns:a16="http://schemas.microsoft.com/office/drawing/2014/main" id="{04171012-ACBC-4DE1-A6ED-C976E637273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23632" y="872598"/>
            <a:ext cx="4697046" cy="38529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6F97F3-B725-1143-B257-BFBD8F1A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LIPS: detection of brain disorders</a:t>
            </a:r>
          </a:p>
        </p:txBody>
      </p:sp>
      <p:pic>
        <p:nvPicPr>
          <p:cNvPr id="9" name="Afbeelding 8" descr="Afbeelding met tekst, kaart&#10;&#10;Automatisch gegenereerde beschrijving">
            <a:extLst>
              <a:ext uri="{FF2B5EF4-FFF2-40B4-BE49-F238E27FC236}">
                <a16:creationId xmlns:a16="http://schemas.microsoft.com/office/drawing/2014/main" id="{97BB820F-196F-4DDE-B066-2D8D4824FBC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-1" y="872598"/>
            <a:ext cx="9143999" cy="38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F764B-897B-4679-BAC1-8782674F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Downloadable Software &amp; Links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043728-D3DF-4954-BBC0-F2830F57C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dirty="0"/>
              <a:t>General info: </a:t>
            </a:r>
            <a:br>
              <a:rPr lang="en-GB" sz="1800" dirty="0"/>
            </a:br>
            <a:r>
              <a:rPr lang="en-GB" sz="18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https://speechandtech.eu/</a:t>
            </a:r>
            <a:r>
              <a:rPr lang="en-GB" sz="1800" dirty="0">
                <a:solidFill>
                  <a:srgbClr val="FFFF00"/>
                </a:solidFill>
              </a:rPr>
              <a:t> </a:t>
            </a:r>
          </a:p>
          <a:p>
            <a:r>
              <a:rPr lang="en-GB" sz="1800" dirty="0"/>
              <a:t>Whisper Corrector: </a:t>
            </a:r>
            <a:br>
              <a:rPr lang="en-GB" sz="1800" dirty="0"/>
            </a:br>
            <a:r>
              <a:rPr lang="en-GB" sz="18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https://speechandtech.eu/tech-tools/software-developed-by-our-team#whispercorrector-how-can-i-correct-the-mistakes-within-an-automatically-generated-transcript-with-the-openai-whisper-engine</a:t>
            </a:r>
            <a:r>
              <a:rPr lang="en-GB" sz="1800" dirty="0">
                <a:solidFill>
                  <a:srgbClr val="FFFF00"/>
                </a:solidFill>
              </a:rPr>
              <a:t> </a:t>
            </a:r>
          </a:p>
          <a:p>
            <a:r>
              <a:rPr lang="en-GB" sz="1800" dirty="0"/>
              <a:t>Transcription portal: </a:t>
            </a:r>
            <a:br>
              <a:rPr lang="en-GB" sz="1800" dirty="0"/>
            </a:br>
            <a:r>
              <a:rPr lang="en-GB" sz="18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https://clarin.phonetik.uni-muenchen.de/apps/TranscriptionPortal/</a:t>
            </a:r>
            <a:r>
              <a:rPr lang="en-GB" sz="1800" dirty="0">
                <a:solidFill>
                  <a:srgbClr val="FFFF00"/>
                </a:solidFill>
              </a:rPr>
              <a:t> 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81338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02781-0BEB-347F-EF72-73261DF6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Questions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19F14C-47CE-953B-57FB-85993676D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sz="5400" dirty="0"/>
          </a:p>
          <a:p>
            <a:pPr marL="0" indent="0">
              <a:buNone/>
            </a:pPr>
            <a:r>
              <a:rPr lang="en-GB" sz="3200" dirty="0"/>
              <a:t>Mail me at: </a:t>
            </a:r>
            <a:r>
              <a:rPr lang="en-GB" sz="32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a.j.vanhessen@utwente.nl</a:t>
            </a:r>
            <a:endParaRPr lang="en-GB" sz="3200" dirty="0">
              <a:solidFill>
                <a:srgbClr val="FFFF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5968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87" y="303124"/>
            <a:ext cx="8218627" cy="4537253"/>
          </a:xfrm>
          <a:prstGeom prst="rect">
            <a:avLst/>
          </a:prstGeom>
        </p:spPr>
      </p:pic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565E0BD9-682A-F940-8707-840D52A51546}"/>
              </a:ext>
            </a:extLst>
          </p:cNvPr>
          <p:cNvSpPr/>
          <p:nvPr/>
        </p:nvSpPr>
        <p:spPr>
          <a:xfrm>
            <a:off x="641130" y="2088274"/>
            <a:ext cx="8040183" cy="9669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r>
              <a:rPr lang="en-GB" sz="4000" dirty="0"/>
              <a:t>What questions do you have for me?</a:t>
            </a:r>
            <a:endParaRPr lang="en-GB" sz="4000" dirty="0">
              <a:solidFill>
                <a:srgbClr val="FFFFFF"/>
              </a:solidFill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6556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029D28-106C-9449-A9D7-4590FBD0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4DA7CE-1479-084A-9A2D-6FB7AA98A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6"/>
            <a:ext cx="9144000" cy="5143500"/>
          </a:xfrm>
          <a:prstGeom prst="rect">
            <a:avLst/>
          </a:prstGeom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id="{843459F9-636A-2143-AF2F-CBBFAB3CD87E}"/>
              </a:ext>
            </a:extLst>
          </p:cNvPr>
          <p:cNvGrpSpPr/>
          <p:nvPr/>
        </p:nvGrpSpPr>
        <p:grpSpPr>
          <a:xfrm>
            <a:off x="0" y="2161582"/>
            <a:ext cx="2055216" cy="2339903"/>
            <a:chOff x="0" y="2161582"/>
            <a:chExt cx="2055216" cy="233990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C1339A1-0129-7A4A-90DA-9A05CCF77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61582"/>
              <a:ext cx="2055216" cy="1272908"/>
            </a:xfrm>
            <a:prstGeom prst="rect">
              <a:avLst/>
            </a:prstGeom>
          </p:spPr>
        </p:pic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D57C1CC4-49E2-FF4E-8AAE-E95BCAD1BFC2}"/>
                </a:ext>
              </a:extLst>
            </p:cNvPr>
            <p:cNvGrpSpPr/>
            <p:nvPr/>
          </p:nvGrpSpPr>
          <p:grpSpPr>
            <a:xfrm>
              <a:off x="700902" y="3481266"/>
              <a:ext cx="653412" cy="1020219"/>
              <a:chOff x="700902" y="3481266"/>
              <a:chExt cx="653412" cy="1020219"/>
            </a:xfrm>
          </p:grpSpPr>
          <p:sp>
            <p:nvSpPr>
              <p:cNvPr id="14" name="Pijl omlaag 13">
                <a:extLst>
                  <a:ext uri="{FF2B5EF4-FFF2-40B4-BE49-F238E27FC236}">
                    <a16:creationId xmlns:a16="http://schemas.microsoft.com/office/drawing/2014/main" id="{FAE73F2F-C0AC-434E-9512-9A366C7757B4}"/>
                  </a:ext>
                </a:extLst>
              </p:cNvPr>
              <p:cNvSpPr/>
              <p:nvPr/>
            </p:nvSpPr>
            <p:spPr>
              <a:xfrm>
                <a:off x="842970" y="3481266"/>
                <a:ext cx="369277" cy="609972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  <a:noAutofit/>
              </a:bodyPr>
              <a:lstStyle/>
              <a:p>
                <a:pPr algn="ctr" defTabSz="438150"/>
                <a:endParaRPr lang="en-GB" sz="165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611F1158-0220-F24C-B93E-9AD26BED1553}"/>
                  </a:ext>
                </a:extLst>
              </p:cNvPr>
              <p:cNvSpPr txBox="1"/>
              <p:nvPr/>
            </p:nvSpPr>
            <p:spPr>
              <a:xfrm>
                <a:off x="700902" y="4132153"/>
                <a:ext cx="653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8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/w/</a:t>
                </a: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FCFF613C-04B3-A945-8660-533ACFEA3813}"/>
              </a:ext>
            </a:extLst>
          </p:cNvPr>
          <p:cNvGrpSpPr/>
          <p:nvPr/>
        </p:nvGrpSpPr>
        <p:grpSpPr>
          <a:xfrm>
            <a:off x="1356797" y="2161582"/>
            <a:ext cx="2055216" cy="2339903"/>
            <a:chOff x="1356797" y="2161582"/>
            <a:chExt cx="2055216" cy="2339903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6B0A923B-8F5A-7143-A1CC-C489DEAA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6797" y="2161582"/>
              <a:ext cx="2055216" cy="1272908"/>
            </a:xfrm>
            <a:prstGeom prst="rect">
              <a:avLst/>
            </a:prstGeom>
          </p:spPr>
        </p:pic>
        <p:grpSp>
          <p:nvGrpSpPr>
            <p:cNvPr id="27" name="Groep 26">
              <a:extLst>
                <a:ext uri="{FF2B5EF4-FFF2-40B4-BE49-F238E27FC236}">
                  <a16:creationId xmlns:a16="http://schemas.microsoft.com/office/drawing/2014/main" id="{BFABF545-52E2-D645-B958-7B8142B07FDE}"/>
                </a:ext>
              </a:extLst>
            </p:cNvPr>
            <p:cNvGrpSpPr/>
            <p:nvPr/>
          </p:nvGrpSpPr>
          <p:grpSpPr>
            <a:xfrm>
              <a:off x="2055216" y="3481266"/>
              <a:ext cx="653412" cy="1020219"/>
              <a:chOff x="2055216" y="3481266"/>
              <a:chExt cx="653412" cy="1020219"/>
            </a:xfrm>
          </p:grpSpPr>
          <p:sp>
            <p:nvSpPr>
              <p:cNvPr id="16" name="Pijl omlaag 15">
                <a:extLst>
                  <a:ext uri="{FF2B5EF4-FFF2-40B4-BE49-F238E27FC236}">
                    <a16:creationId xmlns:a16="http://schemas.microsoft.com/office/drawing/2014/main" id="{0AEC0224-24F8-EB4B-B150-4959924ADC92}"/>
                  </a:ext>
                </a:extLst>
              </p:cNvPr>
              <p:cNvSpPr/>
              <p:nvPr/>
            </p:nvSpPr>
            <p:spPr>
              <a:xfrm>
                <a:off x="2197284" y="3481266"/>
                <a:ext cx="369277" cy="609972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  <a:noAutofit/>
              </a:bodyPr>
              <a:lstStyle/>
              <a:p>
                <a:pPr algn="ctr" defTabSz="438150"/>
                <a:endParaRPr lang="en-GB" sz="165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7" name="Tekstvak 16">
                <a:extLst>
                  <a:ext uri="{FF2B5EF4-FFF2-40B4-BE49-F238E27FC236}">
                    <a16:creationId xmlns:a16="http://schemas.microsoft.com/office/drawing/2014/main" id="{1BD23507-0985-BA43-A856-E85A54BED217}"/>
                  </a:ext>
                </a:extLst>
              </p:cNvPr>
              <p:cNvSpPr txBox="1"/>
              <p:nvPr/>
            </p:nvSpPr>
            <p:spPr>
              <a:xfrm>
                <a:off x="2055216" y="4132153"/>
                <a:ext cx="653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8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/E/</a:t>
                </a: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53280DD1-8B17-CB40-924D-95A1D21F9D5A}"/>
              </a:ext>
            </a:extLst>
          </p:cNvPr>
          <p:cNvGrpSpPr/>
          <p:nvPr/>
        </p:nvGrpSpPr>
        <p:grpSpPr>
          <a:xfrm>
            <a:off x="2713594" y="2161582"/>
            <a:ext cx="2055216" cy="2339903"/>
            <a:chOff x="2713594" y="2161582"/>
            <a:chExt cx="2055216" cy="2339903"/>
          </a:xfrm>
        </p:grpSpPr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9355C818-FADE-D54D-A779-FE26D0C00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594" y="2161582"/>
              <a:ext cx="2055216" cy="1272908"/>
            </a:xfrm>
            <a:prstGeom prst="rect">
              <a:avLst/>
            </a:prstGeom>
          </p:spPr>
        </p:pic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44F1DDA4-1D48-DB4A-A624-462887F4D19D}"/>
                </a:ext>
              </a:extLst>
            </p:cNvPr>
            <p:cNvGrpSpPr/>
            <p:nvPr/>
          </p:nvGrpSpPr>
          <p:grpSpPr>
            <a:xfrm>
              <a:off x="3409530" y="3481266"/>
              <a:ext cx="653412" cy="1020219"/>
              <a:chOff x="3409530" y="3481266"/>
              <a:chExt cx="653412" cy="1020219"/>
            </a:xfrm>
          </p:grpSpPr>
          <p:sp>
            <p:nvSpPr>
              <p:cNvPr id="18" name="Pijl omlaag 17">
                <a:extLst>
                  <a:ext uri="{FF2B5EF4-FFF2-40B4-BE49-F238E27FC236}">
                    <a16:creationId xmlns:a16="http://schemas.microsoft.com/office/drawing/2014/main" id="{9F0BB98F-58D0-BF4F-BE28-CF7A2AABA6BC}"/>
                  </a:ext>
                </a:extLst>
              </p:cNvPr>
              <p:cNvSpPr/>
              <p:nvPr/>
            </p:nvSpPr>
            <p:spPr>
              <a:xfrm>
                <a:off x="3551598" y="3481266"/>
                <a:ext cx="369277" cy="609972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  <a:noAutofit/>
              </a:bodyPr>
              <a:lstStyle/>
              <a:p>
                <a:pPr algn="ctr" defTabSz="438150"/>
                <a:endParaRPr lang="en-GB" sz="165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2E0A0D7F-AC81-EE48-A15E-646D65794021}"/>
                  </a:ext>
                </a:extLst>
              </p:cNvPr>
              <p:cNvSpPr txBox="1"/>
              <p:nvPr/>
            </p:nvSpPr>
            <p:spPr>
              <a:xfrm>
                <a:off x="3409530" y="4132153"/>
                <a:ext cx="653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8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/l/</a:t>
                </a:r>
              </a:p>
            </p:txBody>
          </p:sp>
        </p:grp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C3F19114-8C6E-8A42-879A-5A32B957274E}"/>
              </a:ext>
            </a:extLst>
          </p:cNvPr>
          <p:cNvGrpSpPr/>
          <p:nvPr/>
        </p:nvGrpSpPr>
        <p:grpSpPr>
          <a:xfrm>
            <a:off x="4070391" y="2161582"/>
            <a:ext cx="2055216" cy="2298988"/>
            <a:chOff x="4070391" y="2161582"/>
            <a:chExt cx="2055216" cy="2298988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25EC3A0B-BF5C-A343-87E8-DADA51E7D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70391" y="2161582"/>
              <a:ext cx="2055216" cy="1272908"/>
            </a:xfrm>
            <a:prstGeom prst="rect">
              <a:avLst/>
            </a:prstGeom>
          </p:spPr>
        </p:pic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BAD49A47-49F6-494E-9519-EEF09C5BC9C1}"/>
                </a:ext>
              </a:extLst>
            </p:cNvPr>
            <p:cNvGrpSpPr/>
            <p:nvPr/>
          </p:nvGrpSpPr>
          <p:grpSpPr>
            <a:xfrm>
              <a:off x="4754354" y="3440351"/>
              <a:ext cx="653412" cy="1020219"/>
              <a:chOff x="4754354" y="3440351"/>
              <a:chExt cx="653412" cy="1020219"/>
            </a:xfrm>
          </p:grpSpPr>
          <p:sp>
            <p:nvSpPr>
              <p:cNvPr id="20" name="Pijl omlaag 19">
                <a:extLst>
                  <a:ext uri="{FF2B5EF4-FFF2-40B4-BE49-F238E27FC236}">
                    <a16:creationId xmlns:a16="http://schemas.microsoft.com/office/drawing/2014/main" id="{F705A0DA-3239-1042-AF2E-FDBD115961A7}"/>
                  </a:ext>
                </a:extLst>
              </p:cNvPr>
              <p:cNvSpPr/>
              <p:nvPr/>
            </p:nvSpPr>
            <p:spPr>
              <a:xfrm>
                <a:off x="4896422" y="3440351"/>
                <a:ext cx="369277" cy="609972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  <a:noAutofit/>
              </a:bodyPr>
              <a:lstStyle/>
              <a:p>
                <a:pPr algn="ctr" defTabSz="438150"/>
                <a:endParaRPr lang="en-GB" sz="165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FCD926CB-E507-DB4E-AABA-225D9DB05DE8}"/>
                  </a:ext>
                </a:extLst>
              </p:cNvPr>
              <p:cNvSpPr txBox="1"/>
              <p:nvPr/>
            </p:nvSpPr>
            <p:spPr>
              <a:xfrm>
                <a:off x="4754354" y="4091238"/>
                <a:ext cx="653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8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/k/</a:t>
                </a:r>
              </a:p>
            </p:txBody>
          </p:sp>
        </p:grpSp>
      </p:grpSp>
      <p:grpSp>
        <p:nvGrpSpPr>
          <p:cNvPr id="36" name="Groep 35">
            <a:extLst>
              <a:ext uri="{FF2B5EF4-FFF2-40B4-BE49-F238E27FC236}">
                <a16:creationId xmlns:a16="http://schemas.microsoft.com/office/drawing/2014/main" id="{C6AF36E3-E965-644F-BDF7-6B8C1D5FF749}"/>
              </a:ext>
            </a:extLst>
          </p:cNvPr>
          <p:cNvGrpSpPr/>
          <p:nvPr/>
        </p:nvGrpSpPr>
        <p:grpSpPr>
          <a:xfrm>
            <a:off x="5427188" y="2161582"/>
            <a:ext cx="2055216" cy="2258073"/>
            <a:chOff x="5427188" y="2161582"/>
            <a:chExt cx="2055216" cy="2258073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0A630C8F-4DBF-3C47-9A0E-179437A09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7188" y="2161582"/>
              <a:ext cx="2055216" cy="1272908"/>
            </a:xfrm>
            <a:prstGeom prst="rect">
              <a:avLst/>
            </a:prstGeom>
          </p:spPr>
        </p:pic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9D508772-F1ED-9945-90F5-BBD3135A45D0}"/>
                </a:ext>
              </a:extLst>
            </p:cNvPr>
            <p:cNvGrpSpPr/>
            <p:nvPr/>
          </p:nvGrpSpPr>
          <p:grpSpPr>
            <a:xfrm>
              <a:off x="6099178" y="3399436"/>
              <a:ext cx="653412" cy="1020219"/>
              <a:chOff x="6099178" y="3399436"/>
              <a:chExt cx="653412" cy="1020219"/>
            </a:xfrm>
          </p:grpSpPr>
          <p:sp>
            <p:nvSpPr>
              <p:cNvPr id="22" name="Pijl omlaag 21">
                <a:extLst>
                  <a:ext uri="{FF2B5EF4-FFF2-40B4-BE49-F238E27FC236}">
                    <a16:creationId xmlns:a16="http://schemas.microsoft.com/office/drawing/2014/main" id="{F830F6E5-3053-BE4F-853B-BA4F9759D9E2}"/>
                  </a:ext>
                </a:extLst>
              </p:cNvPr>
              <p:cNvSpPr/>
              <p:nvPr/>
            </p:nvSpPr>
            <p:spPr>
              <a:xfrm>
                <a:off x="6241246" y="3399436"/>
                <a:ext cx="369277" cy="609972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  <a:noAutofit/>
              </a:bodyPr>
              <a:lstStyle/>
              <a:p>
                <a:pPr algn="ctr" defTabSz="438150"/>
                <a:endParaRPr lang="en-GB" sz="165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3" name="Tekstvak 22">
                <a:extLst>
                  <a:ext uri="{FF2B5EF4-FFF2-40B4-BE49-F238E27FC236}">
                    <a16:creationId xmlns:a16="http://schemas.microsoft.com/office/drawing/2014/main" id="{BD2C689F-50E4-CE4B-A799-F1235A380628}"/>
                  </a:ext>
                </a:extLst>
              </p:cNvPr>
              <p:cNvSpPr txBox="1"/>
              <p:nvPr/>
            </p:nvSpPr>
            <p:spPr>
              <a:xfrm>
                <a:off x="6099178" y="4050323"/>
                <a:ext cx="653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8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/O/</a:t>
                </a: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22A7B2C7-1BC2-4543-B7E6-82B266EEEE09}"/>
              </a:ext>
            </a:extLst>
          </p:cNvPr>
          <p:cNvGrpSpPr/>
          <p:nvPr/>
        </p:nvGrpSpPr>
        <p:grpSpPr>
          <a:xfrm>
            <a:off x="6783986" y="2161582"/>
            <a:ext cx="2055216" cy="2258073"/>
            <a:chOff x="6783986" y="2161582"/>
            <a:chExt cx="2055216" cy="2258073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01257C0-84E4-C34B-866F-36A55B394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3986" y="2161582"/>
              <a:ext cx="2055216" cy="1272908"/>
            </a:xfrm>
            <a:prstGeom prst="rect">
              <a:avLst/>
            </a:prstGeom>
          </p:spPr>
        </p:pic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9C48F9EB-A4FF-484F-8050-CA575BAE4DBA}"/>
                </a:ext>
              </a:extLst>
            </p:cNvPr>
            <p:cNvGrpSpPr/>
            <p:nvPr/>
          </p:nvGrpSpPr>
          <p:grpSpPr>
            <a:xfrm>
              <a:off x="7589177" y="3399436"/>
              <a:ext cx="653412" cy="1020219"/>
              <a:chOff x="7589177" y="3399436"/>
              <a:chExt cx="653412" cy="1020219"/>
            </a:xfrm>
          </p:grpSpPr>
          <p:sp>
            <p:nvSpPr>
              <p:cNvPr id="24" name="Pijl omlaag 23">
                <a:extLst>
                  <a:ext uri="{FF2B5EF4-FFF2-40B4-BE49-F238E27FC236}">
                    <a16:creationId xmlns:a16="http://schemas.microsoft.com/office/drawing/2014/main" id="{7B35C0D3-4CE0-914F-A498-1FF644852F40}"/>
                  </a:ext>
                </a:extLst>
              </p:cNvPr>
              <p:cNvSpPr/>
              <p:nvPr/>
            </p:nvSpPr>
            <p:spPr>
              <a:xfrm>
                <a:off x="7731245" y="3399436"/>
                <a:ext cx="369277" cy="609972"/>
              </a:xfrm>
              <a:prstGeom prst="downArrow">
                <a:avLst/>
              </a:prstGeom>
              <a:solidFill>
                <a:schemeClr val="bg1">
                  <a:lumMod val="95000"/>
                </a:schemeClr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    <a:noAutofit/>
              </a:bodyPr>
              <a:lstStyle/>
              <a:p>
                <a:pPr algn="ctr" defTabSz="438150"/>
                <a:endParaRPr lang="en-GB" sz="1650">
                  <a:solidFill>
                    <a:srgbClr val="FFFFFF"/>
                  </a:solidFill>
                  <a:sym typeface="Helvetica Neue Medium"/>
                </a:endParaRPr>
              </a:p>
            </p:txBody>
          </p:sp>
          <p:sp>
            <p:nvSpPr>
              <p:cNvPr id="25" name="Tekstvak 24">
                <a:extLst>
                  <a:ext uri="{FF2B5EF4-FFF2-40B4-BE49-F238E27FC236}">
                    <a16:creationId xmlns:a16="http://schemas.microsoft.com/office/drawing/2014/main" id="{2A7369C6-74E8-C444-B0EB-EA081246A95C}"/>
                  </a:ext>
                </a:extLst>
              </p:cNvPr>
              <p:cNvSpPr txBox="1"/>
              <p:nvPr/>
            </p:nvSpPr>
            <p:spPr>
              <a:xfrm>
                <a:off x="7589177" y="4050323"/>
                <a:ext cx="6534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85000"/>
                      </a:schemeClr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/m/</a:t>
                </a:r>
              </a:p>
            </p:txBody>
          </p:sp>
        </p:grpSp>
      </p:grpSp>
      <p:pic>
        <p:nvPicPr>
          <p:cNvPr id="3" name="Afbeelding 2" descr="Afbeelding met tekst, licht">
            <a:extLst>
              <a:ext uri="{FF2B5EF4-FFF2-40B4-BE49-F238E27FC236}">
                <a16:creationId xmlns:a16="http://schemas.microsoft.com/office/drawing/2014/main" id="{54E626BB-FCCA-8010-F2FF-3C61433E1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642014"/>
            <a:ext cx="9144001" cy="14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4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029D28-106C-9449-A9D7-4590FBD0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4DA7CE-1479-084A-9A2D-6FB7AA98A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96"/>
            <a:ext cx="9144000" cy="514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EC319A-68BF-C34C-9E37-069403AF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76796"/>
            <a:ext cx="9144000" cy="2063352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E77B761-E132-D24E-A86A-8C9A69A09E6E}"/>
              </a:ext>
            </a:extLst>
          </p:cNvPr>
          <p:cNvSpPr txBox="1"/>
          <p:nvPr/>
        </p:nvSpPr>
        <p:spPr>
          <a:xfrm>
            <a:off x="-1" y="3257550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1" dirty="0">
                <a:solidFill>
                  <a:schemeClr val="bg1">
                    <a:lumMod val="85000"/>
                  </a:schemeClr>
                </a:solidFill>
              </a:rPr>
              <a:t>Phonetic graph for the utterance of the Swedish word “</a:t>
            </a:r>
            <a:r>
              <a:rPr lang="en-AU" sz="2000" i="1" dirty="0" err="1">
                <a:solidFill>
                  <a:schemeClr val="bg1">
                    <a:lumMod val="85000"/>
                  </a:schemeClr>
                </a:solidFill>
              </a:rPr>
              <a:t>Waxholm</a:t>
            </a:r>
            <a:r>
              <a:rPr lang="en-AU" sz="2000" i="1" dirty="0">
                <a:solidFill>
                  <a:schemeClr val="bg1">
                    <a:lumMod val="85000"/>
                  </a:schemeClr>
                </a:solidFill>
              </a:rPr>
              <a:t>”</a:t>
            </a:r>
          </a:p>
          <a:p>
            <a:pPr algn="ctr"/>
            <a:r>
              <a:rPr lang="en-AU" sz="2000" i="1" dirty="0" err="1">
                <a:solidFill>
                  <a:schemeClr val="bg1">
                    <a:lumMod val="85000"/>
                  </a:schemeClr>
                </a:solidFill>
              </a:rPr>
              <a:t>Vaksholm</a:t>
            </a:r>
            <a:endParaRPr lang="en-AU" sz="2000" i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AU" sz="2000" i="1" dirty="0" err="1">
                <a:solidFill>
                  <a:schemeClr val="bg1">
                    <a:lumMod val="85000"/>
                  </a:schemeClr>
                </a:solidFill>
              </a:rPr>
              <a:t>Vaksolm</a:t>
            </a:r>
            <a:endParaRPr lang="en-AU" sz="2000" i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AU" sz="2000" i="1" dirty="0" err="1">
                <a:solidFill>
                  <a:schemeClr val="bg1">
                    <a:lumMod val="85000"/>
                  </a:schemeClr>
                </a:solidFill>
              </a:rPr>
              <a:t>Veksoln</a:t>
            </a:r>
            <a:endParaRPr lang="en-AU" sz="2000" i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AU" sz="2000" i="1" dirty="0" err="1">
                <a:solidFill>
                  <a:schemeClr val="bg1">
                    <a:lumMod val="85000"/>
                  </a:schemeClr>
                </a:solidFill>
              </a:rPr>
              <a:t>Veksholn</a:t>
            </a:r>
            <a:endParaRPr lang="en-AU" sz="2000" i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en-AU" sz="2000" i="1" dirty="0" err="1">
                <a:solidFill>
                  <a:schemeClr val="bg1">
                    <a:lumMod val="85000"/>
                  </a:schemeClr>
                </a:solidFill>
              </a:rPr>
              <a:t>Veksholm</a:t>
            </a:r>
            <a:endParaRPr lang="en-AU" sz="20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81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CD029D28-106C-9449-A9D7-4590FBD0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84DA7CE-1479-084A-9A2D-6FB7AA98A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196"/>
            <a:ext cx="9144000" cy="51435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196A8487-8DD2-0141-8BBB-77E8AECF948A}"/>
              </a:ext>
            </a:extLst>
          </p:cNvPr>
          <p:cNvSpPr txBox="1"/>
          <p:nvPr/>
        </p:nvSpPr>
        <p:spPr>
          <a:xfrm>
            <a:off x="1" y="4735551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i="1" dirty="0">
                <a:solidFill>
                  <a:schemeClr val="bg1">
                    <a:lumMod val="85000"/>
                  </a:schemeClr>
                </a:solidFill>
              </a:rPr>
              <a:t>But… which words?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533ED11F-3112-8643-A268-509785A24113}"/>
              </a:ext>
            </a:extLst>
          </p:cNvPr>
          <p:cNvSpPr/>
          <p:nvPr/>
        </p:nvSpPr>
        <p:spPr>
          <a:xfrm>
            <a:off x="4571999" y="696261"/>
            <a:ext cx="2968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Wreck a nice beach</a:t>
            </a:r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9" name="Afbeelding 8" descr="Afbeelding met stoel, tafel, zitten, zwart&#10;&#10;Automatisch gegenereerde beschrijving">
            <a:extLst>
              <a:ext uri="{FF2B5EF4-FFF2-40B4-BE49-F238E27FC236}">
                <a16:creationId xmlns:a16="http://schemas.microsoft.com/office/drawing/2014/main" id="{FCB628F7-02CB-2E43-B932-7020B09E2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29" y="927093"/>
            <a:ext cx="3623311" cy="1382192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19CDCB01-8F82-C742-B825-BCF5179C21A0}"/>
              </a:ext>
            </a:extLst>
          </p:cNvPr>
          <p:cNvSpPr/>
          <p:nvPr/>
        </p:nvSpPr>
        <p:spPr>
          <a:xfrm>
            <a:off x="4571999" y="2078453"/>
            <a:ext cx="272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</a:rPr>
              <a:t>Recognise speech</a:t>
            </a:r>
            <a:endParaRPr lang="en-GB" sz="2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Gebogen pijl 2">
            <a:extLst>
              <a:ext uri="{FF2B5EF4-FFF2-40B4-BE49-F238E27FC236}">
                <a16:creationId xmlns:a16="http://schemas.microsoft.com/office/drawing/2014/main" id="{7F76257D-912E-354A-97DB-494C992381DB}"/>
              </a:ext>
            </a:extLst>
          </p:cNvPr>
          <p:cNvSpPr/>
          <p:nvPr/>
        </p:nvSpPr>
        <p:spPr>
          <a:xfrm rot="5400000">
            <a:off x="4737105" y="975330"/>
            <a:ext cx="461666" cy="1683415"/>
          </a:xfrm>
          <a:prstGeom prst="ben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1" name="Gebogen pijl 10">
            <a:extLst>
              <a:ext uri="{FF2B5EF4-FFF2-40B4-BE49-F238E27FC236}">
                <a16:creationId xmlns:a16="http://schemas.microsoft.com/office/drawing/2014/main" id="{7B09AE21-14B1-AA4E-8F41-DF908C7BA852}"/>
              </a:ext>
            </a:extLst>
          </p:cNvPr>
          <p:cNvSpPr/>
          <p:nvPr/>
        </p:nvSpPr>
        <p:spPr>
          <a:xfrm rot="5400000" flipH="1">
            <a:off x="4737104" y="629368"/>
            <a:ext cx="461669" cy="1683415"/>
          </a:xfrm>
          <a:prstGeom prst="bentArrow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    <a:noAutofit/>
          </a:bodyPr>
          <a:lstStyle/>
          <a:p>
            <a:pPr algn="ctr" defTabSz="438150"/>
            <a:endParaRPr lang="en-GB" sz="1650">
              <a:solidFill>
                <a:srgbClr val="FFFFFF"/>
              </a:solidFill>
              <a:sym typeface="Helvetica Neue Medium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FA59FD9-763D-2340-B01D-F10E28708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" y="2681172"/>
            <a:ext cx="6972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1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3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7.2|8.5|1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fromWordArt="0" anchor="ctr" anchorCtr="0" forceAA="0" compatLnSpc="1">
        <a:noAutofit/>
      </a:bodyPr>
      <a:lstStyle>
        <a:defPPr algn="ctr" defTabSz="438150">
          <a:defRPr sz="1650">
            <a:solidFill>
              <a:srgbClr val="FFFFFF"/>
            </a:solidFill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ln>
          <a:solidFill>
            <a:srgbClr val="5CBDFA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http://schemas.openxmlformats.org/package/2006/metadata/core-propertie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6404</TotalTime>
  <Words>1549</Words>
  <Application>Microsoft Macintosh PowerPoint</Application>
  <PresentationFormat>Diavoorstelling (16:9)</PresentationFormat>
  <Paragraphs>329</Paragraphs>
  <Slides>65</Slides>
  <Notes>4</Notes>
  <HiddenSlides>0</HiddenSlides>
  <MMClips>1</MMClips>
  <ScaleCrop>false</ScaleCrop>
  <HeadingPairs>
    <vt:vector size="8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65</vt:i4>
      </vt:variant>
      <vt:variant>
        <vt:lpstr>Aangepaste voorstellingen</vt:lpstr>
      </vt:variant>
      <vt:variant>
        <vt:i4>1</vt:i4>
      </vt:variant>
    </vt:vector>
  </HeadingPairs>
  <TitlesOfParts>
    <vt:vector size="78" baseType="lpstr">
      <vt:lpstr>Anime Ace 2.0 BB</vt:lpstr>
      <vt:lpstr>Arial</vt:lpstr>
      <vt:lpstr>Calibri</vt:lpstr>
      <vt:lpstr>Calibri Light</vt:lpstr>
      <vt:lpstr>Courier New</vt:lpstr>
      <vt:lpstr>Helvetica Neue Medium</vt:lpstr>
      <vt:lpstr>Lucida Grande</vt:lpstr>
      <vt:lpstr>Montserrat</vt:lpstr>
      <vt:lpstr>Montserrat Light</vt:lpstr>
      <vt:lpstr>Montserrat Medium</vt:lpstr>
      <vt:lpstr>Symbol</vt:lpstr>
      <vt:lpstr>Office Theme</vt:lpstr>
      <vt:lpstr>PowerPoint-presentatie</vt:lpstr>
      <vt:lpstr>PowerPoint-presentatie</vt:lpstr>
      <vt:lpstr>What will be discussed?</vt:lpstr>
      <vt:lpstr>Automatic Speech Recognition</vt:lpstr>
      <vt:lpstr>The Transcription Chain</vt:lpstr>
      <vt:lpstr>How did it work</vt:lpstr>
      <vt:lpstr>ASR</vt:lpstr>
      <vt:lpstr>ASR</vt:lpstr>
      <vt:lpstr>ASR</vt:lpstr>
      <vt:lpstr>Language model</vt:lpstr>
      <vt:lpstr>Language model</vt:lpstr>
      <vt:lpstr>Language model</vt:lpstr>
      <vt:lpstr>Language model</vt:lpstr>
      <vt:lpstr>Language model</vt:lpstr>
      <vt:lpstr>Context Depended Language Model</vt:lpstr>
      <vt:lpstr>Acoustic model</vt:lpstr>
      <vt:lpstr>Acoustic model (NL)</vt:lpstr>
      <vt:lpstr>Acoustic model (NL)</vt:lpstr>
      <vt:lpstr>Acoustic model (NL)</vt:lpstr>
      <vt:lpstr>ASR</vt:lpstr>
      <vt:lpstr>Currents state of ASR</vt:lpstr>
      <vt:lpstr>What is going wrong?</vt:lpstr>
      <vt:lpstr>What is going wrong?</vt:lpstr>
      <vt:lpstr>What is going wrong?</vt:lpstr>
      <vt:lpstr>Making your audio-content suitable for ASR</vt:lpstr>
      <vt:lpstr>Analogue-Digital-conversion</vt:lpstr>
      <vt:lpstr>FFMPEG</vt:lpstr>
      <vt:lpstr>Mono or Stereo?</vt:lpstr>
      <vt:lpstr>Mono or Stereo?</vt:lpstr>
      <vt:lpstr>Recording new interviews</vt:lpstr>
      <vt:lpstr>High quality</vt:lpstr>
      <vt:lpstr>Recognising your own  AV-recordings</vt:lpstr>
      <vt:lpstr>Registration</vt:lpstr>
      <vt:lpstr>Recognition</vt:lpstr>
      <vt:lpstr>Recognition</vt:lpstr>
      <vt:lpstr>Recognition</vt:lpstr>
      <vt:lpstr>ASR result: a table of words, times and confidentialities.</vt:lpstr>
      <vt:lpstr>Recognition results</vt:lpstr>
      <vt:lpstr>Automatic Translation</vt:lpstr>
      <vt:lpstr>Future Current developments</vt:lpstr>
      <vt:lpstr>End-to-End ASR</vt:lpstr>
      <vt:lpstr>Languages</vt:lpstr>
      <vt:lpstr>Whisper</vt:lpstr>
      <vt:lpstr>Opensource</vt:lpstr>
      <vt:lpstr>What to do next?</vt:lpstr>
      <vt:lpstr>Dedicated engines</vt:lpstr>
      <vt:lpstr>Dedicated engines</vt:lpstr>
      <vt:lpstr>Dedicated engines</vt:lpstr>
      <vt:lpstr>Whisper</vt:lpstr>
      <vt:lpstr>Install Whisper(X)</vt:lpstr>
      <vt:lpstr>Correcting the ASR results</vt:lpstr>
      <vt:lpstr>Correcting the ASR results</vt:lpstr>
      <vt:lpstr>Correcting in to what??</vt:lpstr>
      <vt:lpstr>Forced Alignment</vt:lpstr>
      <vt:lpstr>Transcript alignment</vt:lpstr>
      <vt:lpstr>Witness stories (NIOD)</vt:lpstr>
      <vt:lpstr>Example: witness stories</vt:lpstr>
      <vt:lpstr>Example: witness stories</vt:lpstr>
      <vt:lpstr>PowerPoint-presentatie</vt:lpstr>
      <vt:lpstr>Automatic Subtitling of  the Dutch Parliament</vt:lpstr>
      <vt:lpstr>PowerPoint-presentatie</vt:lpstr>
      <vt:lpstr>LIPS: detection of brain disorders</vt:lpstr>
      <vt:lpstr>Downloadable Software &amp; Links</vt:lpstr>
      <vt:lpstr>Questions</vt:lpstr>
      <vt:lpstr>PowerPoint-presentatie</vt:lpstr>
      <vt:lpstr>Basis IP Telefonie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Hessen, A.J. van (EWI)</dc:creator>
  <cp:lastModifiedBy>Hessen, Arjan van (UT-EEMCS)</cp:lastModifiedBy>
  <cp:revision>144</cp:revision>
  <dcterms:created xsi:type="dcterms:W3CDTF">2018-11-08T11:26:13Z</dcterms:created>
  <dcterms:modified xsi:type="dcterms:W3CDTF">2024-04-17T09:37:49Z</dcterms:modified>
</cp:coreProperties>
</file>